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C61078-C9E3-42AC-A6F1-62D7F23D7FB2}" v="2" dt="2023-08-03T00:19:45.8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石川 充英" userId="8b4f1cfd-341e-498b-ba48-0a3f90426dc6" providerId="ADAL" clId="{8DC61078-C9E3-42AC-A6F1-62D7F23D7FB2}"/>
    <pc:docChg chg="addSld delSld">
      <pc:chgData name="石川 充英" userId="8b4f1cfd-341e-498b-ba48-0a3f90426dc6" providerId="ADAL" clId="{8DC61078-C9E3-42AC-A6F1-62D7F23D7FB2}" dt="2023-08-03T00:21:50.070" v="1" actId="2696"/>
      <pc:docMkLst>
        <pc:docMk/>
      </pc:docMkLst>
      <pc:sldChg chg="new del">
        <pc:chgData name="石川 充英" userId="8b4f1cfd-341e-498b-ba48-0a3f90426dc6" providerId="ADAL" clId="{8DC61078-C9E3-42AC-A6F1-62D7F23D7FB2}" dt="2023-08-03T00:21:50.070" v="1" actId="2696"/>
        <pc:sldMkLst>
          <pc:docMk/>
          <pc:sldMk cId="342966309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B28D94-E84C-824D-8FA5-D9BAF9CEFC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9192450-4320-9EE6-F8D2-53FA6ABDF4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83F8BC-1C03-C2AD-2251-CBB8E6CE0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80B2-BABD-4A0D-8D37-03EC5B33D33B}" type="datetimeFigureOut">
              <a:rPr kumimoji="1" lang="ja-JP" altLang="en-US" smtClean="0"/>
              <a:t>2023/8/3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60AD2B1-A6B3-064A-1033-7E0A11AF5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36ABFD0-E776-8F8A-77FB-A75C5E779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97CE4-0474-4FAE-8F75-F49E896C99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587228"/>
      </p:ext>
    </p:extLst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D8D407-BDB2-CD5B-C3C7-2F3BC6598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9194931-0EF2-ADDD-DF31-E932C60B10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ED40AA4-1933-230D-C814-F0DEA4699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80B2-BABD-4A0D-8D37-03EC5B33D33B}" type="datetimeFigureOut">
              <a:rPr kumimoji="1" lang="ja-JP" altLang="en-US" smtClean="0"/>
              <a:t>2023/8/3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5386E6-7EFC-F08C-248A-53233B1AB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52A6BFE-6276-71C9-9D3E-35FA71357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97CE4-0474-4FAE-8F75-F49E896C99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1193020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BA3641D-9DE5-CA8C-461E-37BB061FB6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E5CE50D-F4F2-E5D6-6BF8-B89BBA60BE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B6A41B-EE52-898F-4F64-6A711A80B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80B2-BABD-4A0D-8D37-03EC5B33D33B}" type="datetimeFigureOut">
              <a:rPr kumimoji="1" lang="ja-JP" altLang="en-US" smtClean="0"/>
              <a:t>2023/8/3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A20EAE-DAA9-7B86-98EC-24E0B0D50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64C442-FCF9-C6F8-58F5-27D2ABAE3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97CE4-0474-4FAE-8F75-F49E896C99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705652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735B54-687C-8624-9FEC-5C9B10E89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884BB7-4457-182A-8BFD-1D693F3969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079E158-B8EA-56E6-318C-2F8A6B1D5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80B2-BABD-4A0D-8D37-03EC5B33D33B}" type="datetimeFigureOut">
              <a:rPr kumimoji="1" lang="ja-JP" altLang="en-US" smtClean="0"/>
              <a:t>2023/8/3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EC4F3F-3268-D256-FF46-A8B56172F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BC35FF-4808-C21C-3B49-C74195767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97CE4-0474-4FAE-8F75-F49E896C99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8023930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311C06-110A-9328-4523-A1D3250AF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7436AC2-102D-850B-7783-FB110F1EC3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39FDF9-82D8-9DFC-9F68-A2353A40B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80B2-BABD-4A0D-8D37-03EC5B33D33B}" type="datetimeFigureOut">
              <a:rPr kumimoji="1" lang="ja-JP" altLang="en-US" smtClean="0"/>
              <a:t>2023/8/3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F8E8FB4-A5F3-97BE-2B2D-34461AB10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DF9159B-BBED-4FBF-D29E-E0A5A8A0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97CE4-0474-4FAE-8F75-F49E896C99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237521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6F234A-7045-BED2-73A6-82A8EEAB4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664CF-62B2-A235-D896-4169840C0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C686C5D-EA59-46F8-E095-D9D358B9F6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059EC85-90D2-9EE5-9A16-9704B5294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80B2-BABD-4A0D-8D37-03EC5B33D33B}" type="datetimeFigureOut">
              <a:rPr kumimoji="1" lang="ja-JP" altLang="en-US" smtClean="0"/>
              <a:t>2023/8/3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7DDFB7-9084-AECC-C2C6-E1A694CAB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DA0D217-1AAF-8366-2489-7EB8F5AC4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97CE4-0474-4FAE-8F75-F49E896C99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1792559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E3486A-580B-05FF-EDF8-A701F0AB2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A178AAB-6646-7B01-8D79-F3B596ABA5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6B954EB-4EBE-7044-DB0E-D40D103624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2265544-F58A-A320-037C-0094B6AA78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9EDB889-92BB-EA6F-18DB-E65278A747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1AD9A97-4DD2-11CB-D958-7D42F80DD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80B2-BABD-4A0D-8D37-03EC5B33D33B}" type="datetimeFigureOut">
              <a:rPr kumimoji="1" lang="ja-JP" altLang="en-US" smtClean="0"/>
              <a:t>2023/8/3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D0C7979-A53D-2BC8-F25D-34E79B158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86E10F7-0F44-A5CB-386A-50741055D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97CE4-0474-4FAE-8F75-F49E896C99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7694400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6AD9B0-5582-891D-3E2B-96EE58229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B283C2B-CFB5-EA27-FAE2-C0504619A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80B2-BABD-4A0D-8D37-03EC5B33D33B}" type="datetimeFigureOut">
              <a:rPr kumimoji="1" lang="ja-JP" altLang="en-US" smtClean="0"/>
              <a:t>2023/8/3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B945E97-786E-7F85-8246-7EC83D84B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C2B105C-F299-E57B-6716-C8C76DBE4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97CE4-0474-4FAE-8F75-F49E896C99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1209652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AC157B7-7476-4117-D5C6-7A83AC435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80B2-BABD-4A0D-8D37-03EC5B33D33B}" type="datetimeFigureOut">
              <a:rPr kumimoji="1" lang="ja-JP" altLang="en-US" smtClean="0"/>
              <a:t>2023/8/3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6C512BD-E36C-8AA4-6751-54C3CB531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33DDDCD-A371-EAF7-B38B-8A0B67E11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97CE4-0474-4FAE-8F75-F49E896C99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86944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CAE643-A498-2F76-DE16-0F41A49E8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EE18D41-8B58-385B-F507-04A008D19F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50608EF-E4CE-AD71-DFBB-A0F2A2AC5F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38C77CF-7119-B770-B48C-B83E4CF21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80B2-BABD-4A0D-8D37-03EC5B33D33B}" type="datetimeFigureOut">
              <a:rPr kumimoji="1" lang="ja-JP" altLang="en-US" smtClean="0"/>
              <a:t>2023/8/3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8F32CE0-99A0-9427-3593-17D4FBD5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A4C4DEA-B03E-838D-7090-9416444A1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97CE4-0474-4FAE-8F75-F49E896C99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5999630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2BEB24-E0C9-FF3B-FB7B-91CC184EC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11A8B3D-858B-7C60-0F7E-E7524560A8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3001CF1-88B5-835C-5FBD-7469718765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249F98-A808-A847-80D5-D86233766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80B2-BABD-4A0D-8D37-03EC5B33D33B}" type="datetimeFigureOut">
              <a:rPr kumimoji="1" lang="ja-JP" altLang="en-US" smtClean="0"/>
              <a:t>2023/8/3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919EB1E-8EEA-5B83-F886-2327A5210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B664C68-FF35-F96E-E568-038442A9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97CE4-0474-4FAE-8F75-F49E896C99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6406269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E6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A5C8745-DBE2-839C-4A26-B042DFF92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FCC16EB-ED61-C215-465D-F13AD8486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A57BAFA-CFC7-DE9F-1A35-7A098F8394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980B2-BABD-4A0D-8D37-03EC5B33D33B}" type="datetimeFigureOut">
              <a:rPr kumimoji="1" lang="ja-JP" altLang="en-US" smtClean="0"/>
              <a:t>2023/8/3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BC8261-DD2A-6E8D-ADF6-1BEBBAA0FD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3E8D685-F7F8-2AD6-A2E8-74BE9FB09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97CE4-0474-4FAE-8F75-F49E896C99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7390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B6A49B-F8CE-7967-58C9-BCAE9F5630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かおり風景</a:t>
            </a:r>
            <a:r>
              <a:rPr kumimoji="1" lang="en-US" altLang="ja-JP" dirty="0"/>
              <a:t>100</a:t>
            </a:r>
            <a:r>
              <a:rPr kumimoji="1" lang="ja-JP" altLang="en-US" dirty="0"/>
              <a:t>選</a:t>
            </a:r>
            <a:br>
              <a:rPr kumimoji="1" lang="ja-JP" altLang="en-US" dirty="0"/>
            </a:br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回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DDDD278-681E-AF36-BE52-127645D107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JEED</a:t>
            </a:r>
            <a:r>
              <a:rPr kumimoji="1" lang="ja-JP" altLang="en-US" dirty="0"/>
              <a:t>トラベル</a:t>
            </a:r>
          </a:p>
        </p:txBody>
      </p:sp>
    </p:spTree>
    <p:extLst>
      <p:ext uri="{BB962C8B-B14F-4D97-AF65-F5344CB8AC3E}">
        <p14:creationId xmlns:p14="http://schemas.microsoft.com/office/powerpoint/2010/main" val="2358233232"/>
      </p:ext>
    </p:extLst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A65386-6905-340E-4C7B-9773D737D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かおり風景</a:t>
            </a:r>
            <a:r>
              <a:rPr kumimoji="1" lang="en-US" altLang="ja-JP" dirty="0"/>
              <a:t>100</a:t>
            </a:r>
            <a:r>
              <a:rPr kumimoji="1" lang="ja-JP" altLang="en-US" dirty="0"/>
              <a:t>選の紹介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FBEFBF-9B92-3DBE-8B5B-A062E4D71A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ja-JP" altLang="en-US" dirty="0"/>
              <a:t>日本の四季、美しい自然、その自然によって生まれる素晴らしい景色、その場所に必ずある素晴らしい香り、そんな香りのある風景がずっと続くようにとの願いをこめ、環境省が選定しました。</a:t>
            </a:r>
          </a:p>
          <a:p>
            <a:r>
              <a:rPr kumimoji="1" lang="ja-JP" altLang="en-US" dirty="0"/>
              <a:t>環境省がインターネット等を通じて募集。約</a:t>
            </a:r>
            <a:r>
              <a:rPr kumimoji="1" lang="en-US" altLang="ja-JP" dirty="0"/>
              <a:t>600</a:t>
            </a:r>
            <a:r>
              <a:rPr kumimoji="1" lang="ja-JP" altLang="en-US" dirty="0"/>
              <a:t>件の応募があり、その中から、香り、文化、ライフスタイル等の専門家が選定しました。</a:t>
            </a:r>
          </a:p>
          <a:p>
            <a:r>
              <a:rPr kumimoji="1" lang="en-US" altLang="ja-JP" dirty="0"/>
              <a:t>47</a:t>
            </a:r>
            <a:r>
              <a:rPr kumimoji="1" lang="ja-JP" altLang="en-US" dirty="0"/>
              <a:t>都道府県に</a:t>
            </a:r>
            <a:r>
              <a:rPr kumimoji="1" lang="en-US" altLang="ja-JP" dirty="0"/>
              <a:t>1</a:t>
            </a:r>
            <a:r>
              <a:rPr kumimoji="1" lang="ja-JP" altLang="en-US" dirty="0"/>
              <a:t>か所以上あり、北海道、長野県、京都府、大分県は</a:t>
            </a:r>
            <a:r>
              <a:rPr kumimoji="1" lang="en-US" altLang="ja-JP" dirty="0"/>
              <a:t>4</a:t>
            </a:r>
            <a:r>
              <a:rPr kumimoji="1" lang="ja-JP" altLang="en-US" dirty="0"/>
              <a:t>か所選定されています。</a:t>
            </a:r>
          </a:p>
          <a:p>
            <a:pPr marL="0" indent="0">
              <a:buNone/>
            </a:pPr>
            <a:r>
              <a:rPr kumimoji="1" lang="en-US" altLang="ja-JP" dirty="0"/>
              <a:t>【</a:t>
            </a:r>
            <a:r>
              <a:rPr kumimoji="1" lang="ja-JP" altLang="en-US" dirty="0"/>
              <a:t>一覧リスト：</a:t>
            </a:r>
            <a:r>
              <a:rPr kumimoji="1" lang="en-US" altLang="ja-JP" dirty="0"/>
              <a:t>https://www.env.go.jp/air/kaori/ichiran.htm】</a:t>
            </a:r>
            <a:endParaRPr kumimoji="1" lang="ja-JP" altLang="en-US" dirty="0"/>
          </a:p>
          <a:p>
            <a:r>
              <a:rPr kumimoji="1" lang="ja-JP" altLang="en-US" dirty="0"/>
              <a:t>その中からピックアップして紹介していきます。プラス</a:t>
            </a:r>
            <a:r>
              <a:rPr kumimoji="1" lang="el-GR" altLang="ja-JP" dirty="0"/>
              <a:t>α</a:t>
            </a:r>
            <a:r>
              <a:rPr kumimoji="1" lang="ja-JP" altLang="en-US" dirty="0"/>
              <a:t>の情報もお届けします。</a:t>
            </a:r>
          </a:p>
        </p:txBody>
      </p:sp>
    </p:spTree>
    <p:extLst>
      <p:ext uri="{BB962C8B-B14F-4D97-AF65-F5344CB8AC3E}">
        <p14:creationId xmlns:p14="http://schemas.microsoft.com/office/powerpoint/2010/main" val="353734596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B1A791-4669-FF9D-BFC7-B731DAF0A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リスト№</a:t>
            </a:r>
            <a:r>
              <a:rPr kumimoji="1" lang="en-US" altLang="ja-JP" dirty="0"/>
              <a:t>93</a:t>
            </a:r>
            <a:br>
              <a:rPr kumimoji="1" lang="en-US" altLang="ja-JP" dirty="0"/>
            </a:br>
            <a:r>
              <a:rPr kumimoji="1" lang="ja-JP" altLang="en-US" dirty="0"/>
              <a:t>大分県「別府八湯の湯けむり」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05F7885-0675-2BE9-6F70-7903E7FCF6A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/>
              <a:t>別府八湯とは下記の温泉です。</a:t>
            </a:r>
          </a:p>
          <a:p>
            <a:pPr lvl="1"/>
            <a:r>
              <a:rPr kumimoji="1" lang="ja-JP" altLang="en-US" dirty="0"/>
              <a:t>浜脇温泉</a:t>
            </a:r>
          </a:p>
          <a:p>
            <a:pPr lvl="1"/>
            <a:r>
              <a:rPr kumimoji="1" lang="ja-JP" altLang="en-US" dirty="0"/>
              <a:t>別府温泉</a:t>
            </a:r>
          </a:p>
          <a:p>
            <a:pPr lvl="1"/>
            <a:r>
              <a:rPr kumimoji="1" lang="ja-JP" altLang="en-US" dirty="0"/>
              <a:t>観海寺温泉</a:t>
            </a:r>
          </a:p>
          <a:p>
            <a:pPr lvl="1"/>
            <a:r>
              <a:rPr kumimoji="1" lang="ja-JP" altLang="en-US" dirty="0"/>
              <a:t>堀田温泉</a:t>
            </a:r>
          </a:p>
          <a:p>
            <a:pPr lvl="1"/>
            <a:r>
              <a:rPr kumimoji="1" lang="ja-JP" altLang="en-US" dirty="0"/>
              <a:t>明礬温泉</a:t>
            </a:r>
          </a:p>
          <a:p>
            <a:pPr lvl="1"/>
            <a:r>
              <a:rPr kumimoji="1" lang="ja-JP" altLang="en-US" dirty="0"/>
              <a:t>鉄輪温泉</a:t>
            </a:r>
          </a:p>
          <a:p>
            <a:pPr lvl="1"/>
            <a:r>
              <a:rPr kumimoji="1" lang="ja-JP" altLang="en-US" dirty="0"/>
              <a:t>柴石温泉</a:t>
            </a:r>
          </a:p>
          <a:p>
            <a:pPr lvl="1"/>
            <a:r>
              <a:rPr kumimoji="1" lang="ja-JP" altLang="en-US" dirty="0"/>
              <a:t>亀川温泉</a:t>
            </a:r>
          </a:p>
          <a:p>
            <a:r>
              <a:rPr kumimoji="1" lang="ja-JP" altLang="en-US" dirty="0"/>
              <a:t>泉質の種類の多さ、その色や香りの多様さは全国屈指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1039573-8D6F-C434-E731-2B63D1AF4AF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/>
              <a:t>ここに素材が入る。</a:t>
            </a:r>
          </a:p>
        </p:txBody>
      </p:sp>
    </p:spTree>
    <p:extLst>
      <p:ext uri="{BB962C8B-B14F-4D97-AF65-F5344CB8AC3E}">
        <p14:creationId xmlns:p14="http://schemas.microsoft.com/office/powerpoint/2010/main" val="2078731815"/>
      </p:ext>
    </p:extLst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DD22EE-C3E1-5568-935B-EB28CC19A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別府八湯温泉道の紹介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3D46DD-7272-61EF-AA3B-7212660EE0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 fontScale="92500" lnSpcReduction="10000"/>
          </a:bodyPr>
          <a:lstStyle/>
          <a:p>
            <a:r>
              <a:rPr kumimoji="1" lang="ja-JP" altLang="en-US" dirty="0"/>
              <a:t>別府八湯温泉道とはスタンプラリー</a:t>
            </a:r>
          </a:p>
          <a:p>
            <a:pPr lvl="1"/>
            <a:r>
              <a:rPr kumimoji="1" lang="ja-JP" altLang="en-US" dirty="0"/>
              <a:t>「スパポート」と呼ばれるスタンプ帳に入湯記念印を集めます。</a:t>
            </a:r>
          </a:p>
          <a:p>
            <a:pPr lvl="1"/>
            <a:r>
              <a:rPr kumimoji="1" lang="ja-JP" altLang="en-US" dirty="0"/>
              <a:t>参加している約</a:t>
            </a:r>
            <a:r>
              <a:rPr kumimoji="1" lang="en-US" altLang="ja-JP" dirty="0"/>
              <a:t>150</a:t>
            </a:r>
            <a:r>
              <a:rPr kumimoji="1" lang="ja-JP" altLang="en-US" dirty="0"/>
              <a:t>湯のうち</a:t>
            </a:r>
            <a:r>
              <a:rPr kumimoji="1" lang="en-US" altLang="ja-JP" dirty="0"/>
              <a:t>88</a:t>
            </a:r>
            <a:r>
              <a:rPr kumimoji="1" lang="ja-JP" altLang="en-US" dirty="0"/>
              <a:t>湯を巡ると「温泉道名人」に認定されます。</a:t>
            </a:r>
          </a:p>
          <a:p>
            <a:r>
              <a:rPr kumimoji="1" lang="ja-JP" altLang="en-US" dirty="0"/>
              <a:t>温泉道名人によるアドバイス</a:t>
            </a:r>
          </a:p>
          <a:p>
            <a:pPr lvl="1"/>
            <a:r>
              <a:rPr kumimoji="1" lang="ja-JP" altLang="en-US" dirty="0"/>
              <a:t>山側の温泉から海側の温泉へ。</a:t>
            </a:r>
          </a:p>
          <a:p>
            <a:pPr lvl="1"/>
            <a:r>
              <a:rPr kumimoji="1" lang="ja-JP" altLang="en-US" dirty="0"/>
              <a:t>ハシゴ湯は湯あたりに注意して欲張らず。</a:t>
            </a:r>
          </a:p>
          <a:p>
            <a:pPr lvl="1"/>
            <a:r>
              <a:rPr kumimoji="1" lang="ja-JP" altLang="en-US" dirty="0"/>
              <a:t>「別府八湯温泉本」で各温泉の</a:t>
            </a:r>
            <a:r>
              <a:rPr kumimoji="1" lang="en-US" altLang="ja-JP" dirty="0"/>
              <a:t>pH</a:t>
            </a:r>
            <a:r>
              <a:rPr kumimoji="1" lang="ja-JP" altLang="en-US" dirty="0"/>
              <a:t>、成分度をチェック。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F0DDEDD-CBC5-65B3-1434-354EF629F4B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ja-JP" altLang="en-US" dirty="0"/>
              <a:t>ここに素材が入る。</a:t>
            </a:r>
          </a:p>
        </p:txBody>
      </p:sp>
    </p:spTree>
    <p:extLst>
      <p:ext uri="{BB962C8B-B14F-4D97-AF65-F5344CB8AC3E}">
        <p14:creationId xmlns:p14="http://schemas.microsoft.com/office/powerpoint/2010/main" val="1069060953"/>
      </p:ext>
    </p:extLst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8CF473-9C7D-950C-A584-BB3456D96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リスト№</a:t>
            </a:r>
            <a:r>
              <a:rPr kumimoji="1" lang="en-US" altLang="ja-JP" dirty="0"/>
              <a:t>57</a:t>
            </a:r>
            <a:br>
              <a:rPr kumimoji="1" lang="en-US" altLang="ja-JP" dirty="0"/>
            </a:br>
            <a:r>
              <a:rPr kumimoji="1" lang="ja-JP" altLang="en-US" dirty="0"/>
              <a:t>京都府「宇治平等院表参道茶のかおり」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EBAC640-EDA1-C9A3-DB33-79424E64CF6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宇治平等院の表参道</a:t>
            </a:r>
          </a:p>
          <a:p>
            <a:pPr lvl="1"/>
            <a:r>
              <a:rPr kumimoji="1" lang="ja-JP" altLang="en-US" dirty="0"/>
              <a:t>茶を焙じる香ばしい香りを楽しむことができます。</a:t>
            </a:r>
          </a:p>
          <a:p>
            <a:pPr lvl="1"/>
            <a:r>
              <a:rPr kumimoji="1" lang="en-US" altLang="ja-JP" dirty="0"/>
              <a:t>JR</a:t>
            </a:r>
            <a:r>
              <a:rPr kumimoji="1" lang="ja-JP" altLang="en-US" dirty="0"/>
              <a:t>宇治駅から徒歩</a:t>
            </a:r>
            <a:r>
              <a:rPr kumimoji="1" lang="en-US" altLang="ja-JP" dirty="0"/>
              <a:t>10</a:t>
            </a:r>
            <a:r>
              <a:rPr kumimoji="1" lang="ja-JP" altLang="en-US" dirty="0"/>
              <a:t>分</a:t>
            </a:r>
          </a:p>
          <a:p>
            <a:pPr lvl="1"/>
            <a:r>
              <a:rPr kumimoji="1" lang="ja-JP" altLang="en-US" dirty="0"/>
              <a:t>平等院表門につながる歴史道、室町時代から続く宇治茶の老舗が並び、歴史ある表参道です。</a:t>
            </a:r>
          </a:p>
          <a:p>
            <a:pPr lvl="1"/>
            <a:r>
              <a:rPr kumimoji="1" lang="ja-JP" altLang="en-US" dirty="0"/>
              <a:t>お土産品も充実</a:t>
            </a:r>
          </a:p>
          <a:p>
            <a:pPr lvl="1"/>
            <a:r>
              <a:rPr kumimoji="1" lang="en-US" altLang="ja-JP" dirty="0"/>
              <a:t>10</a:t>
            </a:r>
            <a:r>
              <a:rPr kumimoji="1" lang="ja-JP" altLang="en-US" dirty="0"/>
              <a:t>月上旬に宇治茶祭りがおこなわれます。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3CE2251-1629-30AF-6905-A125D05FDAF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ここに素材が入る。</a:t>
            </a:r>
          </a:p>
        </p:txBody>
      </p:sp>
    </p:spTree>
    <p:extLst>
      <p:ext uri="{BB962C8B-B14F-4D97-AF65-F5344CB8AC3E}">
        <p14:creationId xmlns:p14="http://schemas.microsoft.com/office/powerpoint/2010/main" val="2025690647"/>
      </p:ext>
    </p:extLst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A9A136-4EE1-15D5-613A-3B6EE2794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平等院の巡り方モデルコース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0E88DF-E1E4-ECA7-8348-06DCAC953AF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90</a:t>
            </a:r>
            <a:r>
              <a:rPr kumimoji="1" lang="ja-JP" altLang="en-US" dirty="0"/>
              <a:t>分コース</a:t>
            </a:r>
          </a:p>
          <a:p>
            <a:pPr lvl="1"/>
            <a:r>
              <a:rPr kumimoji="1" lang="ja-JP" altLang="en-US" dirty="0"/>
              <a:t>隅々まで知り尽くすコース</a:t>
            </a:r>
          </a:p>
          <a:p>
            <a:pPr lvl="1"/>
            <a:r>
              <a:rPr kumimoji="1" lang="ja-JP" altLang="en-US" dirty="0"/>
              <a:t>時間と定員が決まっています</a:t>
            </a:r>
          </a:p>
          <a:p>
            <a:pPr lvl="1"/>
            <a:r>
              <a:rPr kumimoji="1" lang="ja-JP" altLang="en-US" dirty="0"/>
              <a:t>鳳凰堂内部拝観受付で予約</a:t>
            </a:r>
          </a:p>
          <a:p>
            <a:pPr lvl="1"/>
            <a:r>
              <a:rPr kumimoji="1" lang="en-US" altLang="ja-JP" dirty="0"/>
              <a:t>15</a:t>
            </a:r>
            <a:r>
              <a:rPr kumimoji="1" lang="ja-JP" altLang="en-US" dirty="0"/>
              <a:t>か所を巡ります</a:t>
            </a:r>
          </a:p>
          <a:p>
            <a:r>
              <a:rPr kumimoji="1" lang="en-US" altLang="ja-JP" dirty="0"/>
              <a:t>50</a:t>
            </a:r>
            <a:r>
              <a:rPr kumimoji="1" lang="ja-JP" altLang="en-US" dirty="0"/>
              <a:t>分コース</a:t>
            </a:r>
          </a:p>
          <a:p>
            <a:pPr lvl="1"/>
            <a:r>
              <a:rPr kumimoji="1" lang="ja-JP" altLang="en-US" dirty="0"/>
              <a:t>見どころを巡る基本コース</a:t>
            </a:r>
          </a:p>
          <a:p>
            <a:pPr lvl="1"/>
            <a:r>
              <a:rPr kumimoji="1" lang="ja-JP" altLang="en-US" dirty="0"/>
              <a:t>正門から鳳凰堂正面、阿字池に沿ってミュージアム鳳翔館へ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303DB2F-E8DB-3B0E-FF39-F0A9F99A189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ここに素材が入る。</a:t>
            </a:r>
          </a:p>
        </p:txBody>
      </p:sp>
    </p:spTree>
    <p:extLst>
      <p:ext uri="{BB962C8B-B14F-4D97-AF65-F5344CB8AC3E}">
        <p14:creationId xmlns:p14="http://schemas.microsoft.com/office/powerpoint/2010/main" val="2357552296"/>
      </p:ext>
    </p:extLst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460862-5329-3FDD-A022-545F4FF03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>
            <a:normAutofit/>
          </a:bodyPr>
          <a:lstStyle/>
          <a:p>
            <a:r>
              <a:rPr kumimoji="1" lang="ja-JP" altLang="en-US" sz="4000" dirty="0"/>
              <a:t>いかがでしたか？</a:t>
            </a:r>
            <a:br>
              <a:rPr kumimoji="1" lang="en-US" altLang="ja-JP" sz="4000" dirty="0"/>
            </a:br>
            <a:r>
              <a:rPr kumimoji="1" lang="ja-JP" altLang="en-US" sz="4000" dirty="0"/>
              <a:t>行ってみたいと思われた方</a:t>
            </a:r>
            <a:br>
              <a:rPr kumimoji="1" lang="en-US" altLang="ja-JP" sz="4000" dirty="0"/>
            </a:br>
            <a:r>
              <a:rPr kumimoji="1" lang="ja-JP" altLang="en-US" sz="4000" dirty="0"/>
              <a:t>ぜひ当店にご相談ください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0AB4B3A-63E0-EEE5-5E6C-9C6318F94E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第</a:t>
            </a:r>
            <a:r>
              <a:rPr kumimoji="1" lang="en-US" altLang="ja-JP"/>
              <a:t>2</a:t>
            </a:r>
            <a:r>
              <a:rPr kumimoji="1" lang="ja-JP" altLang="en-US"/>
              <a:t>回もお楽しみに♪</a:t>
            </a:r>
          </a:p>
        </p:txBody>
      </p:sp>
    </p:spTree>
    <p:extLst>
      <p:ext uri="{BB962C8B-B14F-4D97-AF65-F5344CB8AC3E}">
        <p14:creationId xmlns:p14="http://schemas.microsoft.com/office/powerpoint/2010/main" val="2044997010"/>
      </p:ext>
    </p:extLst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461</Words>
  <Application>Microsoft Office PowerPoint</Application>
  <PresentationFormat>ワイド画面</PresentationFormat>
  <Paragraphs>49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Arial</vt:lpstr>
      <vt:lpstr>Office テーマ</vt:lpstr>
      <vt:lpstr>かおり風景100選 第1回</vt:lpstr>
      <vt:lpstr>かおり風景100選の紹介</vt:lpstr>
      <vt:lpstr>リスト№93 大分県「別府八湯の湯けむり」</vt:lpstr>
      <vt:lpstr>別府八湯温泉道の紹介</vt:lpstr>
      <vt:lpstr>リスト№57 京都府「宇治平等院表参道茶のかおり」</vt:lpstr>
      <vt:lpstr>平等院の巡り方モデルコース</vt:lpstr>
      <vt:lpstr>いかがでしたか？ 行ってみたいと思われた方 ぜひ当店にご相談ください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かおり風景100選 第1回</dc:title>
  <dc:creator>パソコン操作課題作成者</dc:creator>
  <cp:lastModifiedBy>石川 充英</cp:lastModifiedBy>
  <cp:revision>8</cp:revision>
  <dcterms:created xsi:type="dcterms:W3CDTF">2023-06-22T08:03:13Z</dcterms:created>
  <dcterms:modified xsi:type="dcterms:W3CDTF">2023-08-03T00:21:51Z</dcterms:modified>
</cp:coreProperties>
</file>