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1D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92D29FF-BA25-C3C2-7A79-2957581BDDF8}" v="2" dt="2023-11-09T06:33:21.17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ゲスト ユーザー" userId="S::urn:spo:anon#9ffb3ef74d72c0b5ae5289f1c06f086568e5aa737ce4ff0bacb21e6b3e760810::" providerId="AD" clId="Web-{A92D29FF-BA25-C3C2-7A79-2957581BDDF8}"/>
    <pc:docChg chg="modSld">
      <pc:chgData name="ゲスト ユーザー" userId="S::urn:spo:anon#9ffb3ef74d72c0b5ae5289f1c06f086568e5aa737ce4ff0bacb21e6b3e760810::" providerId="AD" clId="Web-{A92D29FF-BA25-C3C2-7A79-2957581BDDF8}" dt="2023-11-09T06:33:21.175" v="1"/>
      <pc:docMkLst>
        <pc:docMk/>
      </pc:docMkLst>
      <pc:sldChg chg="mod setBg">
        <pc:chgData name="ゲスト ユーザー" userId="S::urn:spo:anon#9ffb3ef74d72c0b5ae5289f1c06f086568e5aa737ce4ff0bacb21e6b3e760810::" providerId="AD" clId="Web-{A92D29FF-BA25-C3C2-7A79-2957581BDDF8}" dt="2023-11-09T06:33:21.175" v="1"/>
        <pc:sldMkLst>
          <pc:docMk/>
          <pc:sldMk cId="2528634169" sldId="257"/>
        </pc:sldMkLst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BD6C433-09CA-C1ED-7FCC-A6E6327B93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11DF957-94F9-A081-B4D5-94E32849A36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B1EED99-D8EB-0238-529D-94C41EC8CD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0221677-884C-196A-ED20-60B4000C4A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C509AFB-FFFE-EF7D-0069-1189B40398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7628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3B71D79-2866-DD7B-F6C4-28E55B588A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E94FDDD-F0C3-8593-DE6A-83F71308137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2E955B4-CF50-95B0-959A-87BF39A6F1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4718EA7-E41E-2707-F4C8-03D76E1F4F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D8CC07F-AE79-5083-5087-A5B9C080EE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13255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953B0E43-117B-9EBC-3A34-D95A926AE07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23E16EB-679D-408C-3198-22B24A8CCBC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44D6E48-AC20-9E8B-DA59-C8ADF36E5F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DD5CB2E-4D85-76B4-E6EF-C219370662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2BB43F6-7163-94DA-69DB-DAF3F85905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280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79EAF9C-9C74-D0A1-EDCF-14B7A63212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9EF7DE8-36CF-2CE9-8714-D5912697D6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8EC50F7-2635-EF10-1B12-AF556EA754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D926413-1CFB-5F93-C93A-2C9DDA5A15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B623D5B-5453-1DE9-C9EA-753BBE9994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60516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EC706EF-8FA0-7FD9-B3A3-E13D89FDFB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E396FE2-6F4C-FF26-CD1B-F93703BD91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2855711-C9C0-5B93-7D4A-0D7F61284A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085E421-D011-B101-6FDF-A59CCE7803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78C1A41-125D-837B-5049-DF0EE21DF2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00454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00A827E-9865-2F92-EA7C-9D8586AF2C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E69E7DA-B879-243B-FDCA-7D55400E8C3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77F61EE-0129-D3F3-8FFC-4A2D805CCF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B77F4EB-0516-21CF-C7A5-E258FD467E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9EA9F77-9807-D125-FD85-2539829EA0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01DF1DD-50F1-8F97-FA3F-06114E7A60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711013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B74D201-757D-919B-473E-EB33F4FBEA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F00A770-9A4B-F12A-6BFA-F63F546767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FD7F6B3-08E4-7D77-ECF9-7591525B94D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834055F-9FD1-3A66-CD55-40AEF403798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73D231FE-279C-BE31-CDDF-9E2A1573CDE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06D76342-BD93-33BF-52E9-3FBE81AA44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C6355417-F722-02AC-F639-C6E3B26B5E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7F4C280-F64D-2F2C-1A27-1D75199819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0668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37A4F3B-E241-DBEF-5A59-4BB9F208A7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7F546D3-9295-DFE1-35BB-69ED2645F8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1DEA264-0F78-31C0-718E-53DBCB0975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0060AD6-2D62-583F-C068-B3B7C22955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1442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603156E6-E1F9-1877-F236-D09947FD5E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6DA18759-952E-47AB-A7C7-46D7D38DCE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88EC229-A2CC-02CD-448E-11AF23AE66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8320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B0F40E-6B32-0A0B-D66F-D593CA385B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F1D4A1A-1E07-DFC0-F55A-12A15BEE429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6C2B7989-01E0-08EC-6573-61DBAC9C1BB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F481B27-87A5-F2F2-415B-5DFFC64C96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4885D9-3964-BC87-EFBB-2FA9D69DA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48A6E1F-576B-129C-10CF-19691F4B39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17252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1BDC4BF-FC03-2BBA-F8D0-0364AAFF8D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D2C90B3-4900-60A4-B9FC-315CD6C81D3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90D238B-AC25-34DB-B97B-E272EF768A3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C03092D-2597-3DE7-5E9C-07BCFBC2B2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7A0C607-9040-D315-7648-5C64AFB3FD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41BC890-E8B9-F152-5FE3-6B96781D3F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49493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E1D7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162E75F-1DCC-2BFF-AA6C-4CC544CC59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27FB6FB-68B0-95B9-057C-CCB06426EC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3C6CCC5-28F9-F470-2223-AECC1B11657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C08D45-0835-46A6-8728-52D20C1BEA13}" type="datetimeFigureOut">
              <a:rPr kumimoji="1" lang="ja-JP" altLang="en-US" smtClean="0"/>
              <a:t>2023/11/8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72F79D6-626D-F0B2-AA57-EA4C82F2B7D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1799572-7576-1B2B-F0DF-265A38E52DB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62F7D8-FECA-49EE-A5A9-8D18F637DD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87963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nv.go.jp/air/kaori/ichiran.htm&#12305;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FBA3F90-A003-8E06-45CF-27689ADC40D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かおり風景</a:t>
            </a:r>
            <a:r>
              <a:rPr kumimoji="1" lang="en-US" altLang="ja-JP" dirty="0"/>
              <a:t>100</a:t>
            </a:r>
            <a:r>
              <a:rPr kumimoji="1" lang="ja-JP" altLang="en-US" dirty="0"/>
              <a:t>選</a:t>
            </a:r>
            <a:br>
              <a:rPr kumimoji="1" lang="ja-JP" altLang="en-US" dirty="0"/>
            </a:br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回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A7742F7-B2BA-5AE8-8E72-64B6E468340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/>
              <a:t>JEED</a:t>
            </a:r>
            <a:r>
              <a:rPr kumimoji="1" lang="ja-JP" altLang="en-US"/>
              <a:t>トラベル</a:t>
            </a:r>
          </a:p>
        </p:txBody>
      </p:sp>
    </p:spTree>
    <p:extLst>
      <p:ext uri="{BB962C8B-B14F-4D97-AF65-F5344CB8AC3E}">
        <p14:creationId xmlns:p14="http://schemas.microsoft.com/office/powerpoint/2010/main" val="33937671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36BB517-67DC-F4D8-E407-C601F0155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かおり風景</a:t>
            </a:r>
            <a:r>
              <a:rPr kumimoji="1" lang="en-US" altLang="ja-JP"/>
              <a:t>100</a:t>
            </a:r>
            <a:r>
              <a:rPr kumimoji="1" lang="ja-JP" altLang="en-US"/>
              <a:t>選の紹介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2120686-857E-D505-E936-2D29650A2D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>
            <a:normAutofit fontScale="92500" lnSpcReduction="10000"/>
          </a:bodyPr>
          <a:lstStyle/>
          <a:p>
            <a:r>
              <a:rPr kumimoji="1" lang="ja-JP" altLang="en-US" dirty="0"/>
              <a:t>日本の四季、美しい自然、その自然によって生まれる素晴らしい景色、その場所に必ずある素晴らしい香り、そんな香りのある風景がずっと続くようにとの願いをこめ、環境省が選定しました。</a:t>
            </a:r>
          </a:p>
          <a:p>
            <a:r>
              <a:rPr kumimoji="1" lang="ja-JP" altLang="en-US" dirty="0"/>
              <a:t>環境省がインターネット等を通じて募集。約</a:t>
            </a:r>
            <a:r>
              <a:rPr kumimoji="1" lang="en-US" altLang="ja-JP" dirty="0"/>
              <a:t>600</a:t>
            </a:r>
            <a:r>
              <a:rPr kumimoji="1" lang="ja-JP" altLang="en-US" dirty="0"/>
              <a:t>件の応募があり、その中から、香り、文化、ライフスタイル等の専門家が選定しました。</a:t>
            </a:r>
          </a:p>
          <a:p>
            <a:r>
              <a:rPr kumimoji="1" lang="en-US" altLang="ja-JP" dirty="0"/>
              <a:t>47</a:t>
            </a:r>
            <a:r>
              <a:rPr kumimoji="1" lang="ja-JP" altLang="en-US" dirty="0"/>
              <a:t>都道府県に</a:t>
            </a:r>
            <a:r>
              <a:rPr kumimoji="1" lang="en-US" altLang="ja-JP" dirty="0"/>
              <a:t>1</a:t>
            </a:r>
            <a:r>
              <a:rPr kumimoji="1" lang="ja-JP" altLang="en-US" dirty="0"/>
              <a:t>か所以上あり、北海道、長野県、京都府、大分県は</a:t>
            </a:r>
            <a:r>
              <a:rPr kumimoji="1" lang="en-US" altLang="ja-JP" dirty="0"/>
              <a:t>4</a:t>
            </a:r>
            <a:r>
              <a:rPr kumimoji="1" lang="ja-JP" altLang="en-US" dirty="0"/>
              <a:t>か所選定されています。</a:t>
            </a:r>
          </a:p>
          <a:p>
            <a:pPr marL="0" indent="0">
              <a:buNone/>
            </a:pPr>
            <a:r>
              <a:rPr kumimoji="1" lang="en-US" altLang="ja-JP" dirty="0"/>
              <a:t>【</a:t>
            </a:r>
            <a:r>
              <a:rPr kumimoji="1" lang="ja-JP" altLang="en-US" dirty="0"/>
              <a:t>一覧リスト：</a:t>
            </a:r>
            <a:r>
              <a:rPr kumimoji="1" lang="en-US" altLang="ja-JP" dirty="0">
                <a:hlinkClick r:id="rId2"/>
              </a:rPr>
              <a:t>https://www.env.go.jp/air/kaori/ichiran.htm】</a:t>
            </a:r>
            <a:endParaRPr kumimoji="1" lang="en-US" altLang="ja-JP" dirty="0"/>
          </a:p>
          <a:p>
            <a:r>
              <a:rPr kumimoji="1" lang="ja-JP" altLang="en-US" dirty="0"/>
              <a:t>その中からピックアップして紹介していきます。プラス</a:t>
            </a:r>
            <a:r>
              <a:rPr kumimoji="1" lang="el-GR" altLang="ja-JP" dirty="0"/>
              <a:t>α</a:t>
            </a:r>
            <a:r>
              <a:rPr kumimoji="1" lang="ja-JP" altLang="en-US" dirty="0"/>
              <a:t>の情報もお届けします。	</a:t>
            </a:r>
          </a:p>
        </p:txBody>
      </p:sp>
    </p:spTree>
    <p:extLst>
      <p:ext uri="{BB962C8B-B14F-4D97-AF65-F5344CB8AC3E}">
        <p14:creationId xmlns:p14="http://schemas.microsoft.com/office/powerpoint/2010/main" val="2528634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6F8648D-06DC-7036-BA68-F6EB1B1CA9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リスト№</a:t>
            </a:r>
            <a:r>
              <a:rPr kumimoji="1" lang="en-US" altLang="ja-JP" dirty="0"/>
              <a:t>1</a:t>
            </a:r>
            <a:br>
              <a:rPr kumimoji="1" lang="ja-JP" altLang="en-US" dirty="0"/>
            </a:br>
            <a:r>
              <a:rPr kumimoji="1" lang="ja-JP" altLang="en-US" dirty="0"/>
              <a:t>北海道「ふらののラベンダー」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AA9BF56-785A-D43A-291C-90E16413174A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kumimoji="1" lang="ja-JP" altLang="en-US"/>
              <a:t>富良野市、上富良野町、中富良野町、南富良野町と広い地域で楽しめます。</a:t>
            </a:r>
          </a:p>
          <a:p>
            <a:r>
              <a:rPr kumimoji="1" lang="en-US" altLang="ja-JP"/>
              <a:t>7</a:t>
            </a:r>
            <a:r>
              <a:rPr kumimoji="1" lang="ja-JP" altLang="en-US"/>
              <a:t>月中旬～下旬頃が見ごろ。</a:t>
            </a:r>
          </a:p>
          <a:p>
            <a:r>
              <a:rPr kumimoji="1" lang="ja-JP" altLang="en-US"/>
              <a:t>ラベンダーの香りはリラックス効果、不眠緩和、抗菌作用もあるので、オイルや香り袋の購入や、摘み取り体験がお薦めです。</a:t>
            </a:r>
            <a:endParaRPr kumimoji="1" lang="ja-JP" altLang="en-US" dirty="0"/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E9B595D-15EC-82C3-8674-7FDB4656B0DA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kumimoji="1" lang="ja-JP" altLang="en-US" dirty="0"/>
              <a:t>ここに素材が入る。</a:t>
            </a:r>
          </a:p>
        </p:txBody>
      </p:sp>
    </p:spTree>
    <p:extLst>
      <p:ext uri="{BB962C8B-B14F-4D97-AF65-F5344CB8AC3E}">
        <p14:creationId xmlns:p14="http://schemas.microsoft.com/office/powerpoint/2010/main" val="22832592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9A4EF15-3902-4B12-291F-97F6CB702D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富良野・美瑛ノロッコ号で景色を楽しむ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DA99384-19AD-4AFE-1904-D4A456B913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>
            <a:normAutofit lnSpcReduction="10000"/>
          </a:bodyPr>
          <a:lstStyle/>
          <a:p>
            <a:r>
              <a:rPr kumimoji="1" lang="ja-JP" altLang="en-US" dirty="0"/>
              <a:t>運転区間</a:t>
            </a:r>
          </a:p>
          <a:p>
            <a:pPr lvl="1"/>
            <a:r>
              <a:rPr kumimoji="1" lang="ja-JP" altLang="en-US" dirty="0"/>
              <a:t>旭川～富良野の往復</a:t>
            </a:r>
          </a:p>
          <a:p>
            <a:pPr lvl="1"/>
            <a:r>
              <a:rPr kumimoji="1" lang="ja-JP" altLang="en-US" dirty="0"/>
              <a:t>美瑛～富良野の往復</a:t>
            </a:r>
          </a:p>
          <a:p>
            <a:r>
              <a:rPr kumimoji="1" lang="ja-JP" altLang="en-US" dirty="0"/>
              <a:t>最高速度</a:t>
            </a:r>
            <a:r>
              <a:rPr kumimoji="1" lang="en-US" altLang="ja-JP" dirty="0"/>
              <a:t>30km/h </a:t>
            </a:r>
            <a:r>
              <a:rPr kumimoji="1" lang="ja-JP" altLang="en-US" dirty="0"/>
              <a:t>ほどでのんびり運転</a:t>
            </a:r>
          </a:p>
          <a:p>
            <a:r>
              <a:rPr kumimoji="1" lang="ja-JP" altLang="en-US" dirty="0"/>
              <a:t>見どころではさらにゆっくり</a:t>
            </a:r>
          </a:p>
          <a:p>
            <a:pPr lvl="1"/>
            <a:r>
              <a:rPr kumimoji="1" lang="ja-JP" altLang="en-US" dirty="0"/>
              <a:t>減速区間は</a:t>
            </a:r>
            <a:r>
              <a:rPr kumimoji="1" lang="en-US" altLang="ja-JP" dirty="0"/>
              <a:t>4</a:t>
            </a:r>
            <a:r>
              <a:rPr kumimoji="1" lang="ja-JP" altLang="en-US" dirty="0"/>
              <a:t>か所</a:t>
            </a:r>
          </a:p>
          <a:p>
            <a:pPr lvl="1"/>
            <a:r>
              <a:rPr kumimoji="1" lang="ja-JP" altLang="en-US" dirty="0"/>
              <a:t>美瑛駅～美馬牛駅など</a:t>
            </a:r>
          </a:p>
          <a:p>
            <a:r>
              <a:rPr kumimoji="1" lang="ja-JP" altLang="en-US" dirty="0"/>
              <a:t>窓ガラスのない解放感</a:t>
            </a:r>
          </a:p>
          <a:p>
            <a:pPr lvl="1"/>
            <a:r>
              <a:rPr kumimoji="1" lang="ja-JP" altLang="en-US" dirty="0"/>
              <a:t>雨の時は窓を閉められます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2B95458-49BA-CF90-FE75-16C6B87BDAFC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r>
              <a:rPr kumimoji="1" lang="ja-JP" altLang="en-US" dirty="0"/>
              <a:t>ここに素材が入る。</a:t>
            </a:r>
          </a:p>
        </p:txBody>
      </p:sp>
    </p:spTree>
    <p:extLst>
      <p:ext uri="{BB962C8B-B14F-4D97-AF65-F5344CB8AC3E}">
        <p14:creationId xmlns:p14="http://schemas.microsoft.com/office/powerpoint/2010/main" val="14026474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180654D-CB25-78F8-9494-D799709AD0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000" dirty="0"/>
              <a:t>いかがでしたか？</a:t>
            </a:r>
            <a:br>
              <a:rPr kumimoji="1" lang="en-US" altLang="ja-JP" sz="4000" dirty="0"/>
            </a:br>
            <a:r>
              <a:rPr kumimoji="1" lang="ja-JP" altLang="en-US" sz="4000" dirty="0"/>
              <a:t>行ってみたいと思われた方</a:t>
            </a:r>
            <a:br>
              <a:rPr kumimoji="1" lang="en-US" altLang="ja-JP" sz="4000" dirty="0"/>
            </a:br>
            <a:r>
              <a:rPr kumimoji="1" lang="ja-JP" altLang="en-US" sz="4000" dirty="0"/>
              <a:t>ぜひ当店にご相談ください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945B9BB-E6C0-FF6E-9C2A-469C257B602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第</a:t>
            </a:r>
            <a:r>
              <a:rPr kumimoji="1" lang="en-US" altLang="ja-JP"/>
              <a:t>3</a:t>
            </a:r>
            <a:r>
              <a:rPr kumimoji="1" lang="ja-JP" altLang="en-US"/>
              <a:t>回もお楽しみに♪</a:t>
            </a:r>
          </a:p>
        </p:txBody>
      </p:sp>
    </p:spTree>
    <p:extLst>
      <p:ext uri="{BB962C8B-B14F-4D97-AF65-F5344CB8AC3E}">
        <p14:creationId xmlns:p14="http://schemas.microsoft.com/office/powerpoint/2010/main" val="3868387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reveal dir="r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309</Words>
  <Application>Microsoft Office PowerPoint</Application>
  <PresentationFormat>Widescreen</PresentationFormat>
  <Paragraphs>26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テーマ</vt:lpstr>
      <vt:lpstr>かおり風景100選 第2回</vt:lpstr>
      <vt:lpstr>かおり風景100選の紹介</vt:lpstr>
      <vt:lpstr>リスト№1 北海道「ふらののラベンダー」</vt:lpstr>
      <vt:lpstr>富良野・美瑛ノロッコ号で景色を楽しむ</vt:lpstr>
      <vt:lpstr>いかがでしたか？ 行ってみたいと思われた方 ぜひ当店にご相談ください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かおり風景100選 第2回</dc:title>
  <dc:creator>it01@span.jp</dc:creator>
  <cp:lastModifiedBy>it01@span.jp</cp:lastModifiedBy>
  <cp:revision>9</cp:revision>
  <dcterms:created xsi:type="dcterms:W3CDTF">2023-06-22T08:28:40Z</dcterms:created>
  <dcterms:modified xsi:type="dcterms:W3CDTF">2023-11-09T06:33:30Z</dcterms:modified>
</cp:coreProperties>
</file>

<file path=docProps/thumbnail.jpeg>
</file>