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1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2D29FF-BA25-C3C2-7A79-2957581BDDF8}" v="2" dt="2023-11-09T06:33:21.1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ゲスト ユーザー" userId="S::urn:spo:anon#9ffb3ef74d72c0b5ae5289f1c06f086568e5aa737ce4ff0bacb21e6b3e760810::" providerId="AD" clId="Web-{A92D29FF-BA25-C3C2-7A79-2957581BDDF8}"/>
    <pc:docChg chg="modSld">
      <pc:chgData name="ゲスト ユーザー" userId="S::urn:spo:anon#9ffb3ef74d72c0b5ae5289f1c06f086568e5aa737ce4ff0bacb21e6b3e760810::" providerId="AD" clId="Web-{A92D29FF-BA25-C3C2-7A79-2957581BDDF8}" dt="2023-11-09T06:33:21.175" v="1"/>
      <pc:docMkLst>
        <pc:docMk/>
      </pc:docMkLst>
      <pc:sldChg chg="mod setBg">
        <pc:chgData name="ゲスト ユーザー" userId="S::urn:spo:anon#9ffb3ef74d72c0b5ae5289f1c06f086568e5aa737ce4ff0bacb21e6b3e760810::" providerId="AD" clId="Web-{A92D29FF-BA25-C3C2-7A79-2957581BDDF8}" dt="2023-11-09T06:33:21.175" v="1"/>
        <pc:sldMkLst>
          <pc:docMk/>
          <pc:sldMk cId="2528634169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D6C433-09CA-C1ED-7FCC-A6E6327B93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11DF957-94F9-A081-B4D5-94E32849A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1EED99-D8EB-0238-529D-94C41EC8C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221677-884C-196A-ED20-60B4000C4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C509AFB-FFFE-EF7D-0069-1189B4039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762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B71D79-2866-DD7B-F6C4-28E55B588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E94FDDD-F0C3-8593-DE6A-83F7130813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2E955B4-CF50-95B0-959A-87BF39A6F1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718EA7-E41E-2707-F4C8-03D76E1F4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8CC07F-AE79-5083-5087-A5B9C080E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32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3B0E43-117B-9EBC-3A34-D95A926AE07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23E16EB-679D-408C-3198-22B24A8CCB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4D6E48-AC20-9E8B-DA59-C8ADF36E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D5CB2E-4D85-76B4-E6EF-C21937066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BB43F6-7163-94DA-69DB-DAF3F8590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80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9EAF9C-9C74-D0A1-EDCF-14B7A6321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9EF7DE8-36CF-2CE9-8714-D5912697D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EC50F7-2635-EF10-1B12-AF556EA75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D926413-1CFB-5F93-C93A-2C9DDA5A1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623D5B-5453-1DE9-C9EA-753BBE999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05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C706EF-8FA0-7FD9-B3A3-E13D89FDFB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E396FE2-6F4C-FF26-CD1B-F93703BD91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855711-C9C0-5B93-7D4A-0D7F61284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85E421-D011-B101-6FDF-A59CCE780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8C1A41-125D-837B-5049-DF0EE21DF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04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0A827E-9865-2F92-EA7C-9D8586AF2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E69E7DA-B879-243B-FDCA-7D55400E8C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77F61EE-0129-D3F3-8FFC-4A2D805CCF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B77F4EB-0516-21CF-C7A5-E258FD46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EA9F77-9807-D125-FD85-2539829E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01DF1DD-50F1-8F97-FA3F-06114E7A6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101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74D201-757D-919B-473E-EB33F4FBE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F00A770-9A4B-F12A-6BFA-F63F54676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D7F6B3-08E4-7D77-ECF9-7591525B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834055F-9FD1-3A66-CD55-40AEF40379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3D231FE-279C-BE31-CDDF-9E2A1573CD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6D76342-BD93-33BF-52E9-3FBE81AA4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6355417-F722-02AC-F639-C6E3B26B5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7F4C280-F64D-2F2C-1A27-1D7519981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66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7A4F3B-E241-DBEF-5A59-4BB9F208A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7F546D3-9295-DFE1-35BB-69ED2645F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1DEA264-0F78-31C0-718E-53DBCB097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0060AD6-2D62-583F-C068-B3B7C2295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44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03156E6-E1F9-1877-F236-D09947FD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DA18759-952E-47AB-A7C7-46D7D38DC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8EC229-A2CC-02CD-448E-11AF23AE6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32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B0F40E-6B32-0A0B-D66F-D593CA385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1D4A1A-1E07-DFC0-F55A-12A15BEE4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C2B7989-01E0-08EC-6573-61DBAC9C1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481B27-87A5-F2F2-415B-5DFFC64C9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4885D9-3964-BC87-EFBB-2FA9D69DA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8A6E1F-576B-129C-10CF-19691F4B3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72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BDC4BF-FC03-2BBA-F8D0-0364AAFF8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D2C90B3-4900-60A4-B9FC-315CD6C81D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90D238B-AC25-34DB-B97B-E272EF768A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03092D-2597-3DE7-5E9C-07BCFBC2B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7A0C607-9040-D315-7648-5C64AFB3F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1BC890-E8B9-F152-5FE3-6B96781D3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94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1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162E75F-1DCC-2BFF-AA6C-4CC544CC5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7FB6FB-68B0-95B9-057C-CCB06426E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C6CCC5-28F9-F470-2223-AECC1B1165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08D45-0835-46A6-8728-52D20C1BEA13}" type="datetimeFigureOut">
              <a:rPr kumimoji="1" lang="ja-JP" altLang="en-US" smtClean="0"/>
              <a:t>2023/11/8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2F79D6-626D-F0B2-AA57-EA4C82F2B7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799572-7576-1B2B-F0DF-265A38E52D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2F7D8-FECA-49EE-A5A9-8D18F637DD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796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nv.go.jp/air/kaori/ichiran.htm&#12305;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BA3F90-A003-8E06-45CF-27689ADC40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かおり風景</a:t>
            </a:r>
            <a:r>
              <a:rPr kumimoji="1" lang="en-US" altLang="ja-JP" dirty="0"/>
              <a:t>100</a:t>
            </a:r>
            <a:r>
              <a:rPr kumimoji="1" lang="ja-JP" altLang="en-US" dirty="0"/>
              <a:t>選</a:t>
            </a:r>
            <a:br>
              <a:rPr kumimoji="1" lang="ja-JP" altLang="en-US" dirty="0"/>
            </a:br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回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A7742F7-B2BA-5AE8-8E72-64B6E46834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/>
              <a:t>JEED</a:t>
            </a:r>
            <a:r>
              <a:rPr kumimoji="1" lang="ja-JP" altLang="en-US"/>
              <a:t>トラベル</a:t>
            </a:r>
          </a:p>
        </p:txBody>
      </p:sp>
    </p:spTree>
    <p:extLst>
      <p:ext uri="{BB962C8B-B14F-4D97-AF65-F5344CB8AC3E}">
        <p14:creationId xmlns:p14="http://schemas.microsoft.com/office/powerpoint/2010/main" val="3393767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6BB517-67DC-F4D8-E407-C601F0155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かおり風景</a:t>
            </a:r>
            <a:r>
              <a:rPr kumimoji="1" lang="en-US" altLang="ja-JP"/>
              <a:t>100</a:t>
            </a:r>
            <a:r>
              <a:rPr kumimoji="1" lang="ja-JP" altLang="en-US"/>
              <a:t>選の紹介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2120686-857E-D505-E936-2D29650A2D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kumimoji="1" lang="ja-JP" altLang="en-US" dirty="0"/>
              <a:t>日本の四季、美しい自然、その自然によって生まれる素晴らしい景色、その場所に必ずある素晴らしい香り、そんな香りのある風景がずっと続くようにとの願いをこめ、環境省が選定しました。</a:t>
            </a:r>
          </a:p>
          <a:p>
            <a:r>
              <a:rPr kumimoji="1" lang="ja-JP" altLang="en-US" dirty="0"/>
              <a:t>環境省がインターネット等を通じて募集。約</a:t>
            </a:r>
            <a:r>
              <a:rPr kumimoji="1" lang="en-US" altLang="ja-JP" dirty="0"/>
              <a:t>600</a:t>
            </a:r>
            <a:r>
              <a:rPr kumimoji="1" lang="ja-JP" altLang="en-US" dirty="0"/>
              <a:t>件の応募があり、その中から、香り、文化、ライフスタイル等の専門家が選定しました。</a:t>
            </a:r>
          </a:p>
          <a:p>
            <a:r>
              <a:rPr kumimoji="1" lang="en-US" altLang="ja-JP" dirty="0"/>
              <a:t>47</a:t>
            </a:r>
            <a:r>
              <a:rPr kumimoji="1" lang="ja-JP" altLang="en-US" dirty="0"/>
              <a:t>都道府県に</a:t>
            </a:r>
            <a:r>
              <a:rPr kumimoji="1" lang="en-US" altLang="ja-JP" dirty="0"/>
              <a:t>1</a:t>
            </a:r>
            <a:r>
              <a:rPr kumimoji="1" lang="ja-JP" altLang="en-US" dirty="0"/>
              <a:t>か所以上あり、北海道、長野県、京都府、大分県は</a:t>
            </a:r>
            <a:r>
              <a:rPr kumimoji="1" lang="en-US" altLang="ja-JP" dirty="0"/>
              <a:t>4</a:t>
            </a:r>
            <a:r>
              <a:rPr kumimoji="1" lang="ja-JP" altLang="en-US" dirty="0"/>
              <a:t>か所選定されています。</a:t>
            </a:r>
          </a:p>
          <a:p>
            <a:pPr marL="0" indent="0">
              <a:buNone/>
            </a:pPr>
            <a:r>
              <a:rPr kumimoji="1" lang="en-US" altLang="ja-JP" dirty="0"/>
              <a:t>【</a:t>
            </a:r>
            <a:r>
              <a:rPr kumimoji="1" lang="ja-JP" altLang="en-US" dirty="0"/>
              <a:t>一覧リスト：</a:t>
            </a:r>
            <a:r>
              <a:rPr kumimoji="1" lang="en-US" altLang="ja-JP" dirty="0">
                <a:hlinkClick r:id="rId2"/>
              </a:rPr>
              <a:t>https://www.env.go.jp/air/kaori/ichiran.htm】</a:t>
            </a:r>
            <a:endParaRPr kumimoji="1" lang="en-US" altLang="ja-JP" dirty="0"/>
          </a:p>
          <a:p>
            <a:r>
              <a:rPr kumimoji="1" lang="ja-JP" altLang="en-US" dirty="0"/>
              <a:t>その中からピックアップして紹介していきます。プラス</a:t>
            </a:r>
            <a:r>
              <a:rPr kumimoji="1" lang="el-GR" altLang="ja-JP" dirty="0"/>
              <a:t>α</a:t>
            </a:r>
            <a:r>
              <a:rPr kumimoji="1" lang="ja-JP" altLang="en-US" dirty="0"/>
              <a:t>の情報もお届けします。	</a:t>
            </a:r>
          </a:p>
        </p:txBody>
      </p:sp>
    </p:spTree>
    <p:extLst>
      <p:ext uri="{BB962C8B-B14F-4D97-AF65-F5344CB8AC3E}">
        <p14:creationId xmlns:p14="http://schemas.microsoft.com/office/powerpoint/2010/main" val="252863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F8648D-06DC-7036-BA68-F6EB1B1CA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リスト№</a:t>
            </a:r>
            <a:r>
              <a:rPr kumimoji="1" lang="en-US" altLang="ja-JP" dirty="0"/>
              <a:t>1</a:t>
            </a:r>
            <a:br>
              <a:rPr kumimoji="1" lang="ja-JP" altLang="en-US" dirty="0"/>
            </a:br>
            <a:r>
              <a:rPr kumimoji="1" lang="ja-JP" altLang="en-US" dirty="0"/>
              <a:t>北海道「ふらののラベンダー」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A9BF56-785A-D43A-291C-90E16413174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/>
              <a:t>富良野市、上富良野町、中富良野町、南富良野町と広い地域で楽しめます。</a:t>
            </a:r>
          </a:p>
          <a:p>
            <a:r>
              <a:rPr kumimoji="1" lang="en-US" altLang="ja-JP"/>
              <a:t>7</a:t>
            </a:r>
            <a:r>
              <a:rPr kumimoji="1" lang="ja-JP" altLang="en-US"/>
              <a:t>月中旬～下旬頃が見ごろ。</a:t>
            </a:r>
          </a:p>
          <a:p>
            <a:r>
              <a:rPr kumimoji="1" lang="ja-JP" altLang="en-US"/>
              <a:t>ラベンダーの香りはリラックス効果、不眠緩和、抗菌作用もあるので、オイルや香り袋の購入や、摘み取り体験がお薦めです。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E9B595D-15EC-82C3-8674-7FDB4656B0D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kumimoji="1" lang="ja-JP" altLang="en-US" dirty="0"/>
              <a:t>ここに素材が入る。</a:t>
            </a:r>
          </a:p>
        </p:txBody>
      </p:sp>
    </p:spTree>
    <p:extLst>
      <p:ext uri="{BB962C8B-B14F-4D97-AF65-F5344CB8AC3E}">
        <p14:creationId xmlns:p14="http://schemas.microsoft.com/office/powerpoint/2010/main" val="228325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A4EF15-3902-4B12-291F-97F6CB702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富良野・美瑛ノロッコ号で景色を楽しむ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A99384-19AD-4AFE-1904-D4A456B91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/>
              <a:t>運転区間</a:t>
            </a:r>
          </a:p>
          <a:p>
            <a:pPr lvl="1"/>
            <a:r>
              <a:rPr kumimoji="1" lang="ja-JP" altLang="en-US" dirty="0"/>
              <a:t>旭川～富良野の往復</a:t>
            </a:r>
          </a:p>
          <a:p>
            <a:pPr lvl="1"/>
            <a:r>
              <a:rPr kumimoji="1" lang="ja-JP" altLang="en-US" dirty="0"/>
              <a:t>美瑛～富良野の往復</a:t>
            </a:r>
          </a:p>
          <a:p>
            <a:r>
              <a:rPr kumimoji="1" lang="ja-JP" altLang="en-US" dirty="0"/>
              <a:t>最高速度</a:t>
            </a:r>
            <a:r>
              <a:rPr kumimoji="1" lang="en-US" altLang="ja-JP" dirty="0"/>
              <a:t>30km/h </a:t>
            </a:r>
            <a:r>
              <a:rPr kumimoji="1" lang="ja-JP" altLang="en-US" dirty="0"/>
              <a:t>ほどでのんびり運転</a:t>
            </a:r>
          </a:p>
          <a:p>
            <a:r>
              <a:rPr kumimoji="1" lang="ja-JP" altLang="en-US" dirty="0"/>
              <a:t>見どころではさらにゆっくり</a:t>
            </a:r>
          </a:p>
          <a:p>
            <a:pPr lvl="1"/>
            <a:r>
              <a:rPr kumimoji="1" lang="ja-JP" altLang="en-US" dirty="0"/>
              <a:t>減速区間は</a:t>
            </a:r>
            <a:r>
              <a:rPr kumimoji="1" lang="en-US" altLang="ja-JP" dirty="0"/>
              <a:t>4</a:t>
            </a:r>
            <a:r>
              <a:rPr kumimoji="1" lang="ja-JP" altLang="en-US" dirty="0"/>
              <a:t>か所</a:t>
            </a:r>
          </a:p>
          <a:p>
            <a:pPr lvl="1"/>
            <a:r>
              <a:rPr kumimoji="1" lang="ja-JP" altLang="en-US" dirty="0"/>
              <a:t>美瑛駅～美馬牛駅など</a:t>
            </a:r>
          </a:p>
          <a:p>
            <a:r>
              <a:rPr kumimoji="1" lang="ja-JP" altLang="en-US" dirty="0"/>
              <a:t>窓ガラスのない解放感</a:t>
            </a:r>
          </a:p>
          <a:p>
            <a:pPr lvl="1"/>
            <a:r>
              <a:rPr kumimoji="1" lang="ja-JP" altLang="en-US" dirty="0"/>
              <a:t>雨の時は窓を閉められます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2B95458-49BA-CF90-FE75-16C6B87BDAF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/>
              <a:t>ここに素材が入る。</a:t>
            </a:r>
          </a:p>
        </p:txBody>
      </p:sp>
    </p:spTree>
    <p:extLst>
      <p:ext uri="{BB962C8B-B14F-4D97-AF65-F5344CB8AC3E}">
        <p14:creationId xmlns:p14="http://schemas.microsoft.com/office/powerpoint/2010/main" val="140264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80654D-CB25-78F8-9494-D799709AD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/>
              <a:t>いかがでしたか？</a:t>
            </a:r>
            <a:br>
              <a:rPr kumimoji="1" lang="en-US" altLang="ja-JP" sz="4000" dirty="0"/>
            </a:br>
            <a:r>
              <a:rPr kumimoji="1" lang="ja-JP" altLang="en-US" sz="4000" dirty="0"/>
              <a:t>行ってみたいと思われた方</a:t>
            </a:r>
            <a:br>
              <a:rPr kumimoji="1" lang="en-US" altLang="ja-JP" sz="4000" dirty="0"/>
            </a:br>
            <a:r>
              <a:rPr kumimoji="1" lang="ja-JP" altLang="en-US" sz="4000" dirty="0"/>
              <a:t>ぜひ当店にご相談ください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45B9BB-E6C0-FF6E-9C2A-469C257B60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第</a:t>
            </a:r>
            <a:r>
              <a:rPr kumimoji="1" lang="en-US" altLang="ja-JP"/>
              <a:t>3</a:t>
            </a:r>
            <a:r>
              <a:rPr kumimoji="1" lang="ja-JP" altLang="en-US"/>
              <a:t>回もお楽しみに♪</a:t>
            </a:r>
          </a:p>
        </p:txBody>
      </p:sp>
    </p:spTree>
    <p:extLst>
      <p:ext uri="{BB962C8B-B14F-4D97-AF65-F5344CB8AC3E}">
        <p14:creationId xmlns:p14="http://schemas.microsoft.com/office/powerpoint/2010/main" val="386838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reveal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309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テーマ</vt:lpstr>
      <vt:lpstr>かおり風景100選 第2回</vt:lpstr>
      <vt:lpstr>かおり風景100選の紹介</vt:lpstr>
      <vt:lpstr>リスト№1 北海道「ふらののラベンダー」</vt:lpstr>
      <vt:lpstr>富良野・美瑛ノロッコ号で景色を楽しむ</vt:lpstr>
      <vt:lpstr>いかがでしたか？ 行ってみたいと思われた方 ぜひ当店にご相談ください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かおり風景100選 第2回</dc:title>
  <dc:creator>it01@span.jp</dc:creator>
  <cp:lastModifiedBy>it01@span.jp</cp:lastModifiedBy>
  <cp:revision>9</cp:revision>
  <dcterms:created xsi:type="dcterms:W3CDTF">2023-06-22T08:28:40Z</dcterms:created>
  <dcterms:modified xsi:type="dcterms:W3CDTF">2023-11-09T06:33:30Z</dcterms:modified>
</cp:coreProperties>
</file>