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0" r:id="rId2"/>
    <p:sldId id="257" r:id="rId3"/>
    <p:sldId id="259" r:id="rId4"/>
    <p:sldId id="258" r:id="rId5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864623D-5ACF-7370-EA4C-D3220F71AE9A}" v="5" dt="2025-06-04T08:39:57.17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21" d="100"/>
          <a:sy n="121" d="100"/>
        </p:scale>
        <p:origin x="1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0A7E2FE-B3C0-3714-E364-94803D664C3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BC39DC3-1562-B41E-2974-F7D89A4DADE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F0675EB-B00D-B227-396C-A012D1A528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218764F-803A-AB64-213D-A24937F081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9E21F3F-B412-66D2-648C-8E99377456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96907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729C0CF-27B8-313E-290C-3AD14F746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C23609D-BE5D-CEEB-BAB0-6961BF97A44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ABEE887-26D6-8C77-CEF9-4F20BBA8B7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FE49ED8-17CC-3110-742F-38FFA32FEB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002B2D0-F08B-B24F-E3DF-CA8D4F168D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56405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68083D9-7BB0-3E15-9353-2DE7322C885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14B1679-B1D6-928E-5808-AFC2ED0F361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7AEE736-39C9-DE61-2E84-3C013A0DF4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0CE41F1-2834-CC18-0247-1BAEBD3DAC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CDEF510-D5FC-E38F-0D6F-7B561F2ED2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8993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5A29685-1F86-09BD-0395-74EE831870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64C8A75-5E47-BDC7-3421-A918429091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28E27A6-2B5D-04C0-BAF4-356C53ACA1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D58D5D6-FB31-B8BC-80DB-6DD0EB6ED7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431CF8F-DE1B-8768-27A9-DDE5EAE0EE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38871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CFB435C-C377-2CFD-1FE1-5C0045213A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BBD9C3A-BFB2-651F-C292-109497B9B8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53B63DF-68D0-905A-C670-713F47BD31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E178745-2FEB-79D1-E50A-91FA1DE4A0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6557254-8BE6-8F83-BA9F-1E79F4DA95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781757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1B90B9B-BE0C-D914-E10F-0399053B87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ED66F5F-A26A-8E57-6955-F7F43EE732A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59E6049-6C5B-F23D-4D2A-B092BAC97A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6DD2E63-AE35-6D8C-64F0-83BD47E346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18AF759-1FD3-211B-AC65-E840DEF1B9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43957A3-6923-F843-826C-1CFBCD5179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77698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8F50E28-E666-032A-680A-FB0AD10EAC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3187A62-39CF-FFD4-28E1-379B9B8AA0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1AE8239-F0A6-2AF3-ED4C-FE238D3BD8B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980CB442-2DF3-634F-3CE1-2D08BFBCFE1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1B1FDF2-0ABD-21D4-572E-DC94255D14A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D747D11-BD05-9F86-0E27-01ADFBB30E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D65A864-259F-00F1-DC18-D1D3195795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8206F412-8455-4A09-8911-FCC298915D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3548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E29920A-B716-727C-0A01-48710E3588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15C00A2-283A-810E-6D69-2711536A03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FCDEE4E-5684-FC96-F0C5-30591D872E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99DC83F-B5B0-325A-EA9F-5922124C73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14728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14C7F45A-C181-EB27-AD19-ADFBC71125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C3B37C6A-8D74-6C96-7425-2FD88F4E20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2F198E39-D90E-662A-63F1-71AC511CE5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107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728A57F-0307-68D2-DCED-12A9103A76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43BC2BE-6659-BE23-8BE0-7574A4B5DA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3CA031B-A625-6FB0-E557-7ACA8D62F5B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C341F00-5BA7-19C1-84C2-CABD54DBB7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647A8A0-6A71-CA21-7051-89FD707A80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B791368-3C31-FA40-8759-3E8214988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87504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F9D1564-6F7A-7D44-A9D2-75559AF50F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0978527-A252-48DD-FC8A-7AD73CA9387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C94B414-72DB-99B4-D8F1-B4FEFC2C594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EB52761-EA8B-F12E-CD9D-001131AA43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6FD8345-649F-63EF-1BA0-A86E499322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596A1B4-37A7-2447-0E5D-3CE60029E0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74233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152952BD-F0B3-22A1-EE53-8D22817D7D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487A733-9F07-20A5-4E58-CB7EB6C154C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6510FA4-1D1B-9BAE-6227-ED01B870E6B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E9ED600-9901-438D-B29B-3DC7F83B0D52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A6A2AF1-7A82-75A7-491E-81A57B78392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D50EC1F-FEEC-F879-8BF9-6824424064D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E9796D1-6EF8-444D-B5A4-D1D6C16DC18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654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8655E30-FBC8-8040-DE9A-20E083219E1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6561B67-9B3E-FC12-FD42-8E623FF22B5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475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endParaRPr kumimoji="1" lang="en-US" altLang="ja-JP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ゴシック" panose="02110004020202020204"/>
              <a:ea typeface="游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kumimoji="1" lang="ja-JP" altLang="en-US" sz="59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ゴシック" panose="02110004020202020204"/>
                <a:ea typeface="游ゴシック" panose="020B0400000000000000" pitchFamily="50" charset="-128"/>
                <a:cs typeface="+mn-cs"/>
              </a:rPr>
              <a:t>株式会社</a:t>
            </a:r>
            <a:r>
              <a:rPr kumimoji="1" lang="en-US" altLang="ja-JP" sz="59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ゴシック" panose="02110004020202020204"/>
                <a:ea typeface="游ゴシック" panose="020B0400000000000000" pitchFamily="50" charset="-128"/>
                <a:cs typeface="+mn-cs"/>
              </a:rPr>
              <a:t>JEED</a:t>
            </a:r>
          </a:p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endParaRPr kumimoji="1" lang="en-US" altLang="ja-JP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ゴシック" panose="02110004020202020204"/>
              <a:ea typeface="游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endParaRPr kumimoji="1" lang="en-US" altLang="ja-JP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ゴシック" panose="02110004020202020204"/>
              <a:ea typeface="游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kumimoji="1" lang="ja-JP" altLang="ja-JP" sz="2500" b="0" i="0" u="none" strike="noStrike" kern="1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環境省の</a:t>
            </a:r>
            <a:r>
              <a:rPr kumimoji="1" lang="ja-JP" altLang="en-US" sz="2500" b="0" i="0" u="none" strike="noStrike" kern="1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下記</a:t>
            </a:r>
            <a:r>
              <a:rPr kumimoji="1" lang="ja-JP" altLang="ja-JP" sz="2500" b="0" i="0" u="none" strike="noStrike" kern="1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ホームページ</a:t>
            </a:r>
            <a:r>
              <a:rPr kumimoji="1" lang="ja-JP" altLang="en-US" sz="2500" b="0" i="0" u="none" strike="noStrike" kern="1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を加工して作成しています。</a:t>
            </a:r>
            <a:endParaRPr kumimoji="1" lang="en-US" altLang="ja-JP" sz="2500" b="0" i="0" u="none" strike="noStrike" kern="1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lang="en-US" altLang="ja-JP" sz="2500" kern="100">
                <a:solidFill>
                  <a:prstClr val="black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https://www.env.go.jp/nature/isan/worldheritage/yakushima/index.html</a:t>
            </a:r>
            <a:r>
              <a:rPr lang="ja-JP" altLang="en-US" sz="2500" kern="100">
                <a:solidFill>
                  <a:prstClr val="black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　</a:t>
            </a:r>
            <a:endParaRPr kumimoji="1" lang="ja-JP" altLang="ja-JP" sz="2500" b="0" i="0" u="none" strike="noStrike" kern="1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74519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FA307B1-7EEB-D28D-944C-E48E8C5323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世界遺産地域の紹介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53629C9-2CB8-2606-47A0-6A7E3CCED9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51423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EA24FBC-9221-C0E5-C874-EE3F252986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普遍的価値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3C683D1-298F-21C6-88E9-F5E4A7CF55D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62848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ADAEAED-62EC-CFCF-495A-45CE210332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>
                <a:ea typeface="游ゴシック Light"/>
              </a:rPr>
              <a:t>保護管理の具体例</a:t>
            </a:r>
            <a:endParaRPr kumimoji="1" lang="ja-JP" altLang="en-US">
              <a:ea typeface="游ゴシック Light"/>
            </a:endParaRP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ACABA52-D213-38FD-5B35-FCD81BE0D3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23054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46</Words>
  <Application>Microsoft Office PowerPoint</Application>
  <PresentationFormat>ワイド画面</PresentationFormat>
  <Paragraphs>9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0" baseType="lpstr">
      <vt:lpstr>游ゴシック</vt:lpstr>
      <vt:lpstr>游ゴシック Light</vt:lpstr>
      <vt:lpstr>游明朝</vt:lpstr>
      <vt:lpstr>Arial</vt:lpstr>
      <vt:lpstr>Wingdings</vt:lpstr>
      <vt:lpstr>Office テーマ</vt:lpstr>
      <vt:lpstr>PowerPoint プレゼンテーション</vt:lpstr>
      <vt:lpstr>世界遺産地域の紹介</vt:lpstr>
      <vt:lpstr>普遍的価値</vt:lpstr>
      <vt:lpstr>保護管理の具体例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2026-01-22T05:44:58Z</dcterms:created>
  <dcterms:modified xsi:type="dcterms:W3CDTF">2026-01-22T05:45:04Z</dcterms:modified>
</cp:coreProperties>
</file>

<file path=docProps/thumbnail.jpeg>
</file>