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60" r:id="rId2"/>
    <p:sldId id="257" r:id="rId3"/>
    <p:sldId id="259" r:id="rId4"/>
    <p:sldId id="258" r:id="rId5"/>
  </p:sldIdLst>
  <p:sldSz cx="12192000" cy="6858000"/>
  <p:notesSz cx="10234613" cy="710406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41D8B3D-863B-4F1B-AC00-C54BD8212700}" v="4" dt="2025-08-27T03:11:24.91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21" d="100"/>
          <a:sy n="121" d="100"/>
        </p:scale>
        <p:origin x="15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10"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0A7E2FE-B3C0-3714-E364-94803D664C30}"/>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BBC39DC3-1562-B41E-2974-F7D89A4DADE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EF0675EB-B00D-B227-396C-A012D1A528B9}"/>
              </a:ext>
            </a:extLst>
          </p:cNvPr>
          <p:cNvSpPr>
            <a:spLocks noGrp="1"/>
          </p:cNvSpPr>
          <p:nvPr>
            <p:ph type="dt" sz="half" idx="10"/>
          </p:nvPr>
        </p:nvSpPr>
        <p:spPr/>
        <p:txBody>
          <a:bodyPr/>
          <a:lstStyle/>
          <a:p>
            <a:fld id="{5E9ED600-9901-438D-B29B-3DC7F83B0D52}" type="datetimeFigureOut">
              <a:rPr kumimoji="1" lang="ja-JP" altLang="en-US" smtClean="0"/>
              <a:t>2026/1/22</a:t>
            </a:fld>
            <a:endParaRPr kumimoji="1" lang="ja-JP" altLang="en-US"/>
          </a:p>
        </p:txBody>
      </p:sp>
      <p:sp>
        <p:nvSpPr>
          <p:cNvPr id="5" name="フッター プレースホルダー 4">
            <a:extLst>
              <a:ext uri="{FF2B5EF4-FFF2-40B4-BE49-F238E27FC236}">
                <a16:creationId xmlns:a16="http://schemas.microsoft.com/office/drawing/2014/main" id="{E218764F-803A-AB64-213D-A24937F081D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9E21F3F-B412-66D2-648C-8E9937745698}"/>
              </a:ext>
            </a:extLst>
          </p:cNvPr>
          <p:cNvSpPr>
            <a:spLocks noGrp="1"/>
          </p:cNvSpPr>
          <p:nvPr>
            <p:ph type="sldNum" sz="quarter" idx="12"/>
          </p:nvPr>
        </p:nvSpPr>
        <p:spPr/>
        <p:txBody>
          <a:bodyPr/>
          <a:lstStyle/>
          <a:p>
            <a:fld id="{3E9796D1-6EF8-444D-B5A4-D1D6C16DC18E}" type="slidenum">
              <a:rPr kumimoji="1" lang="ja-JP" altLang="en-US" smtClean="0"/>
              <a:t>‹#›</a:t>
            </a:fld>
            <a:endParaRPr kumimoji="1" lang="ja-JP" altLang="en-US"/>
          </a:p>
        </p:txBody>
      </p:sp>
    </p:spTree>
    <p:extLst>
      <p:ext uri="{BB962C8B-B14F-4D97-AF65-F5344CB8AC3E}">
        <p14:creationId xmlns:p14="http://schemas.microsoft.com/office/powerpoint/2010/main" val="14596907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729C0CF-27B8-313E-290C-3AD14F74692D}"/>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DC23609D-BE5D-CEEB-BAB0-6961BF97A44F}"/>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ABEE887-26D6-8C77-CEF9-4F20BBA8B7EE}"/>
              </a:ext>
            </a:extLst>
          </p:cNvPr>
          <p:cNvSpPr>
            <a:spLocks noGrp="1"/>
          </p:cNvSpPr>
          <p:nvPr>
            <p:ph type="dt" sz="half" idx="10"/>
          </p:nvPr>
        </p:nvSpPr>
        <p:spPr/>
        <p:txBody>
          <a:bodyPr/>
          <a:lstStyle/>
          <a:p>
            <a:fld id="{5E9ED600-9901-438D-B29B-3DC7F83B0D52}" type="datetimeFigureOut">
              <a:rPr kumimoji="1" lang="ja-JP" altLang="en-US" smtClean="0"/>
              <a:t>2026/1/22</a:t>
            </a:fld>
            <a:endParaRPr kumimoji="1" lang="ja-JP" altLang="en-US"/>
          </a:p>
        </p:txBody>
      </p:sp>
      <p:sp>
        <p:nvSpPr>
          <p:cNvPr id="5" name="フッター プレースホルダー 4">
            <a:extLst>
              <a:ext uri="{FF2B5EF4-FFF2-40B4-BE49-F238E27FC236}">
                <a16:creationId xmlns:a16="http://schemas.microsoft.com/office/drawing/2014/main" id="{3FE49ED8-17CC-3110-742F-38FFA32FEB6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002B2D0-F08B-B24F-E3DF-CA8D4F168D5A}"/>
              </a:ext>
            </a:extLst>
          </p:cNvPr>
          <p:cNvSpPr>
            <a:spLocks noGrp="1"/>
          </p:cNvSpPr>
          <p:nvPr>
            <p:ph type="sldNum" sz="quarter" idx="12"/>
          </p:nvPr>
        </p:nvSpPr>
        <p:spPr/>
        <p:txBody>
          <a:bodyPr/>
          <a:lstStyle/>
          <a:p>
            <a:fld id="{3E9796D1-6EF8-444D-B5A4-D1D6C16DC18E}" type="slidenum">
              <a:rPr kumimoji="1" lang="ja-JP" altLang="en-US" smtClean="0"/>
              <a:t>‹#›</a:t>
            </a:fld>
            <a:endParaRPr kumimoji="1" lang="ja-JP" altLang="en-US"/>
          </a:p>
        </p:txBody>
      </p:sp>
    </p:spTree>
    <p:extLst>
      <p:ext uri="{BB962C8B-B14F-4D97-AF65-F5344CB8AC3E}">
        <p14:creationId xmlns:p14="http://schemas.microsoft.com/office/powerpoint/2010/main" val="5556405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868083D9-7BB0-3E15-9353-2DE7322C8854}"/>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14B1679-B1D6-928E-5808-AFC2ED0F361D}"/>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7AEE736-39C9-DE61-2E84-3C013A0DF4C7}"/>
              </a:ext>
            </a:extLst>
          </p:cNvPr>
          <p:cNvSpPr>
            <a:spLocks noGrp="1"/>
          </p:cNvSpPr>
          <p:nvPr>
            <p:ph type="dt" sz="half" idx="10"/>
          </p:nvPr>
        </p:nvSpPr>
        <p:spPr/>
        <p:txBody>
          <a:bodyPr/>
          <a:lstStyle/>
          <a:p>
            <a:fld id="{5E9ED600-9901-438D-B29B-3DC7F83B0D52}" type="datetimeFigureOut">
              <a:rPr kumimoji="1" lang="ja-JP" altLang="en-US" smtClean="0"/>
              <a:t>2026/1/22</a:t>
            </a:fld>
            <a:endParaRPr kumimoji="1" lang="ja-JP" altLang="en-US"/>
          </a:p>
        </p:txBody>
      </p:sp>
      <p:sp>
        <p:nvSpPr>
          <p:cNvPr id="5" name="フッター プレースホルダー 4">
            <a:extLst>
              <a:ext uri="{FF2B5EF4-FFF2-40B4-BE49-F238E27FC236}">
                <a16:creationId xmlns:a16="http://schemas.microsoft.com/office/drawing/2014/main" id="{20CE41F1-2834-CC18-0247-1BAEBD3DAC5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CDEF510-D5FC-E38F-0D6F-7B561F2ED2DA}"/>
              </a:ext>
            </a:extLst>
          </p:cNvPr>
          <p:cNvSpPr>
            <a:spLocks noGrp="1"/>
          </p:cNvSpPr>
          <p:nvPr>
            <p:ph type="sldNum" sz="quarter" idx="12"/>
          </p:nvPr>
        </p:nvSpPr>
        <p:spPr/>
        <p:txBody>
          <a:bodyPr/>
          <a:lstStyle/>
          <a:p>
            <a:fld id="{3E9796D1-6EF8-444D-B5A4-D1D6C16DC18E}" type="slidenum">
              <a:rPr kumimoji="1" lang="ja-JP" altLang="en-US" smtClean="0"/>
              <a:t>‹#›</a:t>
            </a:fld>
            <a:endParaRPr kumimoji="1" lang="ja-JP" altLang="en-US"/>
          </a:p>
        </p:txBody>
      </p:sp>
    </p:spTree>
    <p:extLst>
      <p:ext uri="{BB962C8B-B14F-4D97-AF65-F5344CB8AC3E}">
        <p14:creationId xmlns:p14="http://schemas.microsoft.com/office/powerpoint/2010/main" val="29689935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5A29685-1F86-09BD-0395-74EE8318708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64C8A75-5E47-BDC7-3421-A918429091C5}"/>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28E27A6-2B5D-04C0-BAF4-356C53ACA18E}"/>
              </a:ext>
            </a:extLst>
          </p:cNvPr>
          <p:cNvSpPr>
            <a:spLocks noGrp="1"/>
          </p:cNvSpPr>
          <p:nvPr>
            <p:ph type="dt" sz="half" idx="10"/>
          </p:nvPr>
        </p:nvSpPr>
        <p:spPr/>
        <p:txBody>
          <a:bodyPr/>
          <a:lstStyle/>
          <a:p>
            <a:fld id="{5E9ED600-9901-438D-B29B-3DC7F83B0D52}" type="datetimeFigureOut">
              <a:rPr kumimoji="1" lang="ja-JP" altLang="en-US" smtClean="0"/>
              <a:t>2026/1/22</a:t>
            </a:fld>
            <a:endParaRPr kumimoji="1" lang="ja-JP" altLang="en-US"/>
          </a:p>
        </p:txBody>
      </p:sp>
      <p:sp>
        <p:nvSpPr>
          <p:cNvPr id="5" name="フッター プレースホルダー 4">
            <a:extLst>
              <a:ext uri="{FF2B5EF4-FFF2-40B4-BE49-F238E27FC236}">
                <a16:creationId xmlns:a16="http://schemas.microsoft.com/office/drawing/2014/main" id="{6D58D5D6-FB31-B8BC-80DB-6DD0EB6ED77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431CF8F-DE1B-8768-27A9-DDE5EAE0EEDC}"/>
              </a:ext>
            </a:extLst>
          </p:cNvPr>
          <p:cNvSpPr>
            <a:spLocks noGrp="1"/>
          </p:cNvSpPr>
          <p:nvPr>
            <p:ph type="sldNum" sz="quarter" idx="12"/>
          </p:nvPr>
        </p:nvSpPr>
        <p:spPr/>
        <p:txBody>
          <a:bodyPr/>
          <a:lstStyle/>
          <a:p>
            <a:fld id="{3E9796D1-6EF8-444D-B5A4-D1D6C16DC18E}" type="slidenum">
              <a:rPr kumimoji="1" lang="ja-JP" altLang="en-US" smtClean="0"/>
              <a:t>‹#›</a:t>
            </a:fld>
            <a:endParaRPr kumimoji="1" lang="ja-JP" altLang="en-US"/>
          </a:p>
        </p:txBody>
      </p:sp>
    </p:spTree>
    <p:extLst>
      <p:ext uri="{BB962C8B-B14F-4D97-AF65-F5344CB8AC3E}">
        <p14:creationId xmlns:p14="http://schemas.microsoft.com/office/powerpoint/2010/main" val="27038871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CFB435C-C377-2CFD-1FE1-5C0045213A51}"/>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BBD9C3A-BFB2-651F-C292-109497B9B8B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C53B63DF-68D0-905A-C670-713F47BD31CB}"/>
              </a:ext>
            </a:extLst>
          </p:cNvPr>
          <p:cNvSpPr>
            <a:spLocks noGrp="1"/>
          </p:cNvSpPr>
          <p:nvPr>
            <p:ph type="dt" sz="half" idx="10"/>
          </p:nvPr>
        </p:nvSpPr>
        <p:spPr/>
        <p:txBody>
          <a:bodyPr/>
          <a:lstStyle/>
          <a:p>
            <a:fld id="{5E9ED600-9901-438D-B29B-3DC7F83B0D52}" type="datetimeFigureOut">
              <a:rPr kumimoji="1" lang="ja-JP" altLang="en-US" smtClean="0"/>
              <a:t>2026/1/22</a:t>
            </a:fld>
            <a:endParaRPr kumimoji="1" lang="ja-JP" altLang="en-US"/>
          </a:p>
        </p:txBody>
      </p:sp>
      <p:sp>
        <p:nvSpPr>
          <p:cNvPr id="5" name="フッター プレースホルダー 4">
            <a:extLst>
              <a:ext uri="{FF2B5EF4-FFF2-40B4-BE49-F238E27FC236}">
                <a16:creationId xmlns:a16="http://schemas.microsoft.com/office/drawing/2014/main" id="{5E178745-2FEB-79D1-E50A-91FA1DE4A06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6557254-8BE6-8F83-BA9F-1E79F4DA9595}"/>
              </a:ext>
            </a:extLst>
          </p:cNvPr>
          <p:cNvSpPr>
            <a:spLocks noGrp="1"/>
          </p:cNvSpPr>
          <p:nvPr>
            <p:ph type="sldNum" sz="quarter" idx="12"/>
          </p:nvPr>
        </p:nvSpPr>
        <p:spPr/>
        <p:txBody>
          <a:bodyPr/>
          <a:lstStyle/>
          <a:p>
            <a:fld id="{3E9796D1-6EF8-444D-B5A4-D1D6C16DC18E}" type="slidenum">
              <a:rPr kumimoji="1" lang="ja-JP" altLang="en-US" smtClean="0"/>
              <a:t>‹#›</a:t>
            </a:fld>
            <a:endParaRPr kumimoji="1" lang="ja-JP" altLang="en-US"/>
          </a:p>
        </p:txBody>
      </p:sp>
    </p:spTree>
    <p:extLst>
      <p:ext uri="{BB962C8B-B14F-4D97-AF65-F5344CB8AC3E}">
        <p14:creationId xmlns:p14="http://schemas.microsoft.com/office/powerpoint/2010/main" val="2478175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1B90B9B-BE0C-D914-E10F-0399053B87FF}"/>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ED66F5F-A26A-8E57-6955-F7F43EE732A3}"/>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059E6049-6C5B-F23D-4D2A-B092BAC97A0A}"/>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36DD2E63-AE35-6D8C-64F0-83BD47E34676}"/>
              </a:ext>
            </a:extLst>
          </p:cNvPr>
          <p:cNvSpPr>
            <a:spLocks noGrp="1"/>
          </p:cNvSpPr>
          <p:nvPr>
            <p:ph type="dt" sz="half" idx="10"/>
          </p:nvPr>
        </p:nvSpPr>
        <p:spPr/>
        <p:txBody>
          <a:bodyPr/>
          <a:lstStyle/>
          <a:p>
            <a:fld id="{5E9ED600-9901-438D-B29B-3DC7F83B0D52}" type="datetimeFigureOut">
              <a:rPr kumimoji="1" lang="ja-JP" altLang="en-US" smtClean="0"/>
              <a:t>2026/1/22</a:t>
            </a:fld>
            <a:endParaRPr kumimoji="1" lang="ja-JP" altLang="en-US"/>
          </a:p>
        </p:txBody>
      </p:sp>
      <p:sp>
        <p:nvSpPr>
          <p:cNvPr id="6" name="フッター プレースホルダー 5">
            <a:extLst>
              <a:ext uri="{FF2B5EF4-FFF2-40B4-BE49-F238E27FC236}">
                <a16:creationId xmlns:a16="http://schemas.microsoft.com/office/drawing/2014/main" id="{E18AF759-1FD3-211B-AC65-E840DEF1B91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E43957A3-6923-F843-826C-1CFBCD517909}"/>
              </a:ext>
            </a:extLst>
          </p:cNvPr>
          <p:cNvSpPr>
            <a:spLocks noGrp="1"/>
          </p:cNvSpPr>
          <p:nvPr>
            <p:ph type="sldNum" sz="quarter" idx="12"/>
          </p:nvPr>
        </p:nvSpPr>
        <p:spPr/>
        <p:txBody>
          <a:bodyPr/>
          <a:lstStyle/>
          <a:p>
            <a:fld id="{3E9796D1-6EF8-444D-B5A4-D1D6C16DC18E}" type="slidenum">
              <a:rPr kumimoji="1" lang="ja-JP" altLang="en-US" smtClean="0"/>
              <a:t>‹#›</a:t>
            </a:fld>
            <a:endParaRPr kumimoji="1" lang="ja-JP" altLang="en-US"/>
          </a:p>
        </p:txBody>
      </p:sp>
    </p:spTree>
    <p:extLst>
      <p:ext uri="{BB962C8B-B14F-4D97-AF65-F5344CB8AC3E}">
        <p14:creationId xmlns:p14="http://schemas.microsoft.com/office/powerpoint/2010/main" val="2367769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8F50E28-E666-032A-680A-FB0AD10EACF2}"/>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3187A62-39CF-FFD4-28E1-379B9B8AA01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71AE8239-F0A6-2AF3-ED4C-FE238D3BD8B4}"/>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980CB442-2DF3-634F-3CE1-2D08BFBCFE1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B1B1FDF2-0ABD-21D4-572E-DC94255D14AB}"/>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AD747D11-BD05-9F86-0E27-01ADFBB30EE3}"/>
              </a:ext>
            </a:extLst>
          </p:cNvPr>
          <p:cNvSpPr>
            <a:spLocks noGrp="1"/>
          </p:cNvSpPr>
          <p:nvPr>
            <p:ph type="dt" sz="half" idx="10"/>
          </p:nvPr>
        </p:nvSpPr>
        <p:spPr/>
        <p:txBody>
          <a:bodyPr/>
          <a:lstStyle/>
          <a:p>
            <a:fld id="{5E9ED600-9901-438D-B29B-3DC7F83B0D52}" type="datetimeFigureOut">
              <a:rPr kumimoji="1" lang="ja-JP" altLang="en-US" smtClean="0"/>
              <a:t>2026/1/22</a:t>
            </a:fld>
            <a:endParaRPr kumimoji="1" lang="ja-JP" altLang="en-US"/>
          </a:p>
        </p:txBody>
      </p:sp>
      <p:sp>
        <p:nvSpPr>
          <p:cNvPr id="8" name="フッター プレースホルダー 7">
            <a:extLst>
              <a:ext uri="{FF2B5EF4-FFF2-40B4-BE49-F238E27FC236}">
                <a16:creationId xmlns:a16="http://schemas.microsoft.com/office/drawing/2014/main" id="{ED65A864-259F-00F1-DC18-D1D319579550}"/>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8206F412-8455-4A09-8911-FCC298915DB8}"/>
              </a:ext>
            </a:extLst>
          </p:cNvPr>
          <p:cNvSpPr>
            <a:spLocks noGrp="1"/>
          </p:cNvSpPr>
          <p:nvPr>
            <p:ph type="sldNum" sz="quarter" idx="12"/>
          </p:nvPr>
        </p:nvSpPr>
        <p:spPr/>
        <p:txBody>
          <a:bodyPr/>
          <a:lstStyle/>
          <a:p>
            <a:fld id="{3E9796D1-6EF8-444D-B5A4-D1D6C16DC18E}" type="slidenum">
              <a:rPr kumimoji="1" lang="ja-JP" altLang="en-US" smtClean="0"/>
              <a:t>‹#›</a:t>
            </a:fld>
            <a:endParaRPr kumimoji="1" lang="ja-JP" altLang="en-US"/>
          </a:p>
        </p:txBody>
      </p:sp>
    </p:spTree>
    <p:extLst>
      <p:ext uri="{BB962C8B-B14F-4D97-AF65-F5344CB8AC3E}">
        <p14:creationId xmlns:p14="http://schemas.microsoft.com/office/powerpoint/2010/main" val="2343548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E29920A-B716-727C-0A01-48710E358863}"/>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015C00A2-283A-810E-6D69-2711536A03D1}"/>
              </a:ext>
            </a:extLst>
          </p:cNvPr>
          <p:cNvSpPr>
            <a:spLocks noGrp="1"/>
          </p:cNvSpPr>
          <p:nvPr>
            <p:ph type="dt" sz="half" idx="10"/>
          </p:nvPr>
        </p:nvSpPr>
        <p:spPr/>
        <p:txBody>
          <a:bodyPr/>
          <a:lstStyle/>
          <a:p>
            <a:fld id="{5E9ED600-9901-438D-B29B-3DC7F83B0D52}" type="datetimeFigureOut">
              <a:rPr kumimoji="1" lang="ja-JP" altLang="en-US" smtClean="0"/>
              <a:t>2026/1/22</a:t>
            </a:fld>
            <a:endParaRPr kumimoji="1" lang="ja-JP" altLang="en-US"/>
          </a:p>
        </p:txBody>
      </p:sp>
      <p:sp>
        <p:nvSpPr>
          <p:cNvPr id="4" name="フッター プレースホルダー 3">
            <a:extLst>
              <a:ext uri="{FF2B5EF4-FFF2-40B4-BE49-F238E27FC236}">
                <a16:creationId xmlns:a16="http://schemas.microsoft.com/office/drawing/2014/main" id="{DFCDEE4E-5684-FC96-F0C5-30591D872E4D}"/>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399DC83F-B5B0-325A-EA9F-5922124C73C1}"/>
              </a:ext>
            </a:extLst>
          </p:cNvPr>
          <p:cNvSpPr>
            <a:spLocks noGrp="1"/>
          </p:cNvSpPr>
          <p:nvPr>
            <p:ph type="sldNum" sz="quarter" idx="12"/>
          </p:nvPr>
        </p:nvSpPr>
        <p:spPr/>
        <p:txBody>
          <a:bodyPr/>
          <a:lstStyle/>
          <a:p>
            <a:fld id="{3E9796D1-6EF8-444D-B5A4-D1D6C16DC18E}" type="slidenum">
              <a:rPr kumimoji="1" lang="ja-JP" altLang="en-US" smtClean="0"/>
              <a:t>‹#›</a:t>
            </a:fld>
            <a:endParaRPr kumimoji="1" lang="ja-JP" altLang="en-US"/>
          </a:p>
        </p:txBody>
      </p:sp>
    </p:spTree>
    <p:extLst>
      <p:ext uri="{BB962C8B-B14F-4D97-AF65-F5344CB8AC3E}">
        <p14:creationId xmlns:p14="http://schemas.microsoft.com/office/powerpoint/2010/main" val="2781472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14C7F45A-C181-EB27-AD19-ADFBC71125C6}"/>
              </a:ext>
            </a:extLst>
          </p:cNvPr>
          <p:cNvSpPr>
            <a:spLocks noGrp="1"/>
          </p:cNvSpPr>
          <p:nvPr>
            <p:ph type="dt" sz="half" idx="10"/>
          </p:nvPr>
        </p:nvSpPr>
        <p:spPr/>
        <p:txBody>
          <a:bodyPr/>
          <a:lstStyle/>
          <a:p>
            <a:fld id="{5E9ED600-9901-438D-B29B-3DC7F83B0D52}" type="datetimeFigureOut">
              <a:rPr kumimoji="1" lang="ja-JP" altLang="en-US" smtClean="0"/>
              <a:t>2026/1/22</a:t>
            </a:fld>
            <a:endParaRPr kumimoji="1" lang="ja-JP" altLang="en-US"/>
          </a:p>
        </p:txBody>
      </p:sp>
      <p:sp>
        <p:nvSpPr>
          <p:cNvPr id="3" name="フッター プレースホルダー 2">
            <a:extLst>
              <a:ext uri="{FF2B5EF4-FFF2-40B4-BE49-F238E27FC236}">
                <a16:creationId xmlns:a16="http://schemas.microsoft.com/office/drawing/2014/main" id="{C3B37C6A-8D74-6C96-7425-2FD88F4E2062}"/>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2F198E39-D90E-662A-63F1-71AC511CE52C}"/>
              </a:ext>
            </a:extLst>
          </p:cNvPr>
          <p:cNvSpPr>
            <a:spLocks noGrp="1"/>
          </p:cNvSpPr>
          <p:nvPr>
            <p:ph type="sldNum" sz="quarter" idx="12"/>
          </p:nvPr>
        </p:nvSpPr>
        <p:spPr/>
        <p:txBody>
          <a:bodyPr/>
          <a:lstStyle/>
          <a:p>
            <a:fld id="{3E9796D1-6EF8-444D-B5A4-D1D6C16DC18E}" type="slidenum">
              <a:rPr kumimoji="1" lang="ja-JP" altLang="en-US" smtClean="0"/>
              <a:t>‹#›</a:t>
            </a:fld>
            <a:endParaRPr kumimoji="1" lang="ja-JP" altLang="en-US"/>
          </a:p>
        </p:txBody>
      </p:sp>
    </p:spTree>
    <p:extLst>
      <p:ext uri="{BB962C8B-B14F-4D97-AF65-F5344CB8AC3E}">
        <p14:creationId xmlns:p14="http://schemas.microsoft.com/office/powerpoint/2010/main" val="1291077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728A57F-0307-68D2-DCED-12A9103A763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43BC2BE-6659-BE23-8BE0-7574A4B5DAD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83CA031B-A625-6FB0-E557-7ACA8D62F5B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8C341F00-5BA7-19C1-84C2-CABD54DBB7F7}"/>
              </a:ext>
            </a:extLst>
          </p:cNvPr>
          <p:cNvSpPr>
            <a:spLocks noGrp="1"/>
          </p:cNvSpPr>
          <p:nvPr>
            <p:ph type="dt" sz="half" idx="10"/>
          </p:nvPr>
        </p:nvSpPr>
        <p:spPr/>
        <p:txBody>
          <a:bodyPr/>
          <a:lstStyle/>
          <a:p>
            <a:fld id="{5E9ED600-9901-438D-B29B-3DC7F83B0D52}" type="datetimeFigureOut">
              <a:rPr kumimoji="1" lang="ja-JP" altLang="en-US" smtClean="0"/>
              <a:t>2026/1/22</a:t>
            </a:fld>
            <a:endParaRPr kumimoji="1" lang="ja-JP" altLang="en-US"/>
          </a:p>
        </p:txBody>
      </p:sp>
      <p:sp>
        <p:nvSpPr>
          <p:cNvPr id="6" name="フッター プレースホルダー 5">
            <a:extLst>
              <a:ext uri="{FF2B5EF4-FFF2-40B4-BE49-F238E27FC236}">
                <a16:creationId xmlns:a16="http://schemas.microsoft.com/office/drawing/2014/main" id="{E647A8A0-6A71-CA21-7051-89FD707A80A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EB791368-3C31-FA40-8759-3E8214988FE7}"/>
              </a:ext>
            </a:extLst>
          </p:cNvPr>
          <p:cNvSpPr>
            <a:spLocks noGrp="1"/>
          </p:cNvSpPr>
          <p:nvPr>
            <p:ph type="sldNum" sz="quarter" idx="12"/>
          </p:nvPr>
        </p:nvSpPr>
        <p:spPr/>
        <p:txBody>
          <a:bodyPr/>
          <a:lstStyle/>
          <a:p>
            <a:fld id="{3E9796D1-6EF8-444D-B5A4-D1D6C16DC18E}" type="slidenum">
              <a:rPr kumimoji="1" lang="ja-JP" altLang="en-US" smtClean="0"/>
              <a:t>‹#›</a:t>
            </a:fld>
            <a:endParaRPr kumimoji="1" lang="ja-JP" altLang="en-US"/>
          </a:p>
        </p:txBody>
      </p:sp>
    </p:spTree>
    <p:extLst>
      <p:ext uri="{BB962C8B-B14F-4D97-AF65-F5344CB8AC3E}">
        <p14:creationId xmlns:p14="http://schemas.microsoft.com/office/powerpoint/2010/main" val="32887504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9D1564-6F7A-7D44-A9D2-75559AF50FA4}"/>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B0978527-A252-48DD-FC8A-7AD73CA9387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EC94B414-72DB-99B4-D8F1-B4FEFC2C59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EB52761-EA8B-F12E-CD9D-001131AA43EF}"/>
              </a:ext>
            </a:extLst>
          </p:cNvPr>
          <p:cNvSpPr>
            <a:spLocks noGrp="1"/>
          </p:cNvSpPr>
          <p:nvPr>
            <p:ph type="dt" sz="half" idx="10"/>
          </p:nvPr>
        </p:nvSpPr>
        <p:spPr/>
        <p:txBody>
          <a:bodyPr/>
          <a:lstStyle/>
          <a:p>
            <a:fld id="{5E9ED600-9901-438D-B29B-3DC7F83B0D52}" type="datetimeFigureOut">
              <a:rPr kumimoji="1" lang="ja-JP" altLang="en-US" smtClean="0"/>
              <a:t>2026/1/22</a:t>
            </a:fld>
            <a:endParaRPr kumimoji="1" lang="ja-JP" altLang="en-US"/>
          </a:p>
        </p:txBody>
      </p:sp>
      <p:sp>
        <p:nvSpPr>
          <p:cNvPr id="6" name="フッター プレースホルダー 5">
            <a:extLst>
              <a:ext uri="{FF2B5EF4-FFF2-40B4-BE49-F238E27FC236}">
                <a16:creationId xmlns:a16="http://schemas.microsoft.com/office/drawing/2014/main" id="{06FD8345-649F-63EF-1BA0-A86E499322B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C596A1B4-37A7-2447-0E5D-3CE60029E03D}"/>
              </a:ext>
            </a:extLst>
          </p:cNvPr>
          <p:cNvSpPr>
            <a:spLocks noGrp="1"/>
          </p:cNvSpPr>
          <p:nvPr>
            <p:ph type="sldNum" sz="quarter" idx="12"/>
          </p:nvPr>
        </p:nvSpPr>
        <p:spPr/>
        <p:txBody>
          <a:bodyPr/>
          <a:lstStyle/>
          <a:p>
            <a:fld id="{3E9796D1-6EF8-444D-B5A4-D1D6C16DC18E}" type="slidenum">
              <a:rPr kumimoji="1" lang="ja-JP" altLang="en-US" smtClean="0"/>
              <a:t>‹#›</a:t>
            </a:fld>
            <a:endParaRPr kumimoji="1" lang="ja-JP" altLang="en-US"/>
          </a:p>
        </p:txBody>
      </p:sp>
    </p:spTree>
    <p:extLst>
      <p:ext uri="{BB962C8B-B14F-4D97-AF65-F5344CB8AC3E}">
        <p14:creationId xmlns:p14="http://schemas.microsoft.com/office/powerpoint/2010/main" val="7874233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152952BD-F0B3-22A1-EE53-8D22817D7D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487A733-9F07-20A5-4E58-CB7EB6C154C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6510FA4-1D1B-9BAE-6227-ED01B870E6B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E9ED600-9901-438D-B29B-3DC7F83B0D52}" type="datetimeFigureOut">
              <a:rPr kumimoji="1" lang="ja-JP" altLang="en-US" smtClean="0"/>
              <a:t>2026/1/22</a:t>
            </a:fld>
            <a:endParaRPr kumimoji="1" lang="ja-JP" altLang="en-US"/>
          </a:p>
        </p:txBody>
      </p:sp>
      <p:sp>
        <p:nvSpPr>
          <p:cNvPr id="5" name="フッター プレースホルダー 4">
            <a:extLst>
              <a:ext uri="{FF2B5EF4-FFF2-40B4-BE49-F238E27FC236}">
                <a16:creationId xmlns:a16="http://schemas.microsoft.com/office/drawing/2014/main" id="{DA6A2AF1-7A82-75A7-491E-81A57B78392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3D50EC1F-FEEC-F879-8BF9-6824424064D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E9796D1-6EF8-444D-B5A4-D1D6C16DC18E}" type="slidenum">
              <a:rPr kumimoji="1" lang="ja-JP" altLang="en-US" smtClean="0"/>
              <a:t>‹#›</a:t>
            </a:fld>
            <a:endParaRPr kumimoji="1" lang="ja-JP" altLang="en-US"/>
          </a:p>
        </p:txBody>
      </p:sp>
      <p:pic>
        <p:nvPicPr>
          <p:cNvPr id="8" name="図 7" descr="ロゴ&#10;&#10;AI によって生成されたコンテンツは間違っている可能性があります。">
            <a:extLst>
              <a:ext uri="{FF2B5EF4-FFF2-40B4-BE49-F238E27FC236}">
                <a16:creationId xmlns:a16="http://schemas.microsoft.com/office/drawing/2014/main" id="{6F7C5D06-7576-DCBE-3086-4CEE03BD4BE0}"/>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080000" y="360000"/>
            <a:ext cx="1183190" cy="1008621"/>
          </a:xfrm>
          <a:prstGeom prst="rect">
            <a:avLst/>
          </a:prstGeom>
        </p:spPr>
      </p:pic>
    </p:spTree>
    <p:extLst>
      <p:ext uri="{BB962C8B-B14F-4D97-AF65-F5344CB8AC3E}">
        <p14:creationId xmlns:p14="http://schemas.microsoft.com/office/powerpoint/2010/main" val="1036547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n"/>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panose="05000000000000000000" pitchFamily="2" charset="2"/>
        <a:buChar char="Ø"/>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8655E30-FBC8-8040-DE9A-20E083219E1F}"/>
              </a:ext>
            </a:extLst>
          </p:cNvPr>
          <p:cNvSpPr>
            <a:spLocks noGrp="1"/>
          </p:cNvSpPr>
          <p:nvPr>
            <p:ph type="ctrTitle"/>
          </p:nvPr>
        </p:nvSpPr>
        <p:spPr/>
        <p:txBody>
          <a:bodyPr/>
          <a:lstStyle/>
          <a:p>
            <a:r>
              <a:rPr kumimoji="1" lang="ja-JP" altLang="en-US"/>
              <a:t>世界自然遺産</a:t>
            </a:r>
            <a:br>
              <a:rPr kumimoji="1" lang="en-US" altLang="ja-JP"/>
            </a:br>
            <a:r>
              <a:rPr kumimoji="1" lang="ja-JP" altLang="en-US"/>
              <a:t>屋久島</a:t>
            </a:r>
          </a:p>
        </p:txBody>
      </p:sp>
      <p:sp>
        <p:nvSpPr>
          <p:cNvPr id="3" name="字幕 2">
            <a:extLst>
              <a:ext uri="{FF2B5EF4-FFF2-40B4-BE49-F238E27FC236}">
                <a16:creationId xmlns:a16="http://schemas.microsoft.com/office/drawing/2014/main" id="{96561B67-9B3E-FC12-FD42-8E623FF22B50}"/>
              </a:ext>
            </a:extLst>
          </p:cNvPr>
          <p:cNvSpPr>
            <a:spLocks noGrp="1"/>
          </p:cNvSpPr>
          <p:nvPr>
            <p:ph type="subTitle" idx="1"/>
          </p:nvPr>
        </p:nvSpPr>
        <p:spPr/>
        <p:txBody>
          <a:bodyPr>
            <a:normAutofit fontScale="47500" lnSpcReduction="20000"/>
          </a:bodyPr>
          <a:lstStyle/>
          <a:p>
            <a:pPr marL="0" marR="0" lvl="0" indent="0" algn="ctr" defTabSz="914400" rtl="0" eaLnBrk="1" fontAlgn="auto" latinLnBrk="0" hangingPunct="1">
              <a:lnSpc>
                <a:spcPct val="90000"/>
              </a:lnSpc>
              <a:spcBef>
                <a:spcPts val="1000"/>
              </a:spcBef>
              <a:spcAft>
                <a:spcPts val="0"/>
              </a:spcAft>
              <a:buClrTx/>
              <a:buSzTx/>
              <a:buFont typeface="Wingdings" panose="05000000000000000000" pitchFamily="2" charset="2"/>
              <a:buNone/>
              <a:tabLst/>
              <a:defRPr/>
            </a:pPr>
            <a:endParaRPr kumimoji="1" lang="en-US" altLang="ja-JP" sz="2000" b="0" i="0" u="none" strike="noStrike" kern="1200" cap="none" spc="0" normalizeH="0" baseline="0" noProof="0">
              <a:ln>
                <a:noFill/>
              </a:ln>
              <a:solidFill>
                <a:prstClr val="black"/>
              </a:solidFill>
              <a:effectLst/>
              <a:uLnTx/>
              <a:uFillTx/>
              <a:latin typeface="游ゴシック" panose="02110004020202020204"/>
              <a:ea typeface="游ゴシック" panose="020B0400000000000000" pitchFamily="50" charset="-128"/>
              <a:cs typeface="+mn-cs"/>
            </a:endParaRPr>
          </a:p>
          <a:p>
            <a:pPr marL="0" marR="0" lvl="0" indent="0" algn="ctr" defTabSz="914400" rtl="0" eaLnBrk="1" fontAlgn="auto" latinLnBrk="0" hangingPunct="1">
              <a:lnSpc>
                <a:spcPct val="90000"/>
              </a:lnSpc>
              <a:spcBef>
                <a:spcPts val="1000"/>
              </a:spcBef>
              <a:spcAft>
                <a:spcPts val="0"/>
              </a:spcAft>
              <a:buClrTx/>
              <a:buSzTx/>
              <a:buFont typeface="Wingdings" panose="05000000000000000000" pitchFamily="2" charset="2"/>
              <a:buNone/>
              <a:tabLst/>
              <a:defRPr/>
            </a:pPr>
            <a:r>
              <a:rPr kumimoji="1" lang="ja-JP" altLang="en-US" sz="5900" b="0" i="0" u="none" strike="noStrike" kern="1200" cap="none" spc="0" normalizeH="0" baseline="0" noProof="0">
                <a:ln>
                  <a:noFill/>
                </a:ln>
                <a:solidFill>
                  <a:prstClr val="black"/>
                </a:solidFill>
                <a:effectLst/>
                <a:uLnTx/>
                <a:uFillTx/>
                <a:latin typeface="游ゴシック" panose="02110004020202020204"/>
                <a:ea typeface="游ゴシック" panose="020B0400000000000000" pitchFamily="50" charset="-128"/>
                <a:cs typeface="+mn-cs"/>
              </a:rPr>
              <a:t>株式会社</a:t>
            </a:r>
            <a:r>
              <a:rPr kumimoji="1" lang="en-US" altLang="ja-JP" sz="5900" b="0" i="0" u="none" strike="noStrike" kern="1200" cap="none" spc="0" normalizeH="0" baseline="0" noProof="0">
                <a:ln>
                  <a:noFill/>
                </a:ln>
                <a:solidFill>
                  <a:prstClr val="black"/>
                </a:solidFill>
                <a:effectLst/>
                <a:uLnTx/>
                <a:uFillTx/>
                <a:latin typeface="游ゴシック" panose="02110004020202020204"/>
                <a:ea typeface="游ゴシック" panose="020B0400000000000000" pitchFamily="50" charset="-128"/>
                <a:cs typeface="+mn-cs"/>
              </a:rPr>
              <a:t>JEED</a:t>
            </a:r>
          </a:p>
          <a:p>
            <a:pPr marL="0" marR="0" lvl="0" indent="0" algn="ctr" defTabSz="914400" rtl="0" eaLnBrk="1" fontAlgn="auto" latinLnBrk="0" hangingPunct="1">
              <a:lnSpc>
                <a:spcPct val="90000"/>
              </a:lnSpc>
              <a:spcBef>
                <a:spcPts val="1000"/>
              </a:spcBef>
              <a:spcAft>
                <a:spcPts val="0"/>
              </a:spcAft>
              <a:buClrTx/>
              <a:buSzTx/>
              <a:buFont typeface="Wingdings" panose="05000000000000000000" pitchFamily="2" charset="2"/>
              <a:buNone/>
              <a:tabLst/>
              <a:defRPr/>
            </a:pPr>
            <a:endParaRPr kumimoji="1" lang="en-US" altLang="ja-JP" sz="2000" b="0" i="0" u="none" strike="noStrike" kern="1200" cap="none" spc="0" normalizeH="0" baseline="0" noProof="0">
              <a:ln>
                <a:noFill/>
              </a:ln>
              <a:solidFill>
                <a:prstClr val="black"/>
              </a:solidFill>
              <a:effectLst/>
              <a:uLnTx/>
              <a:uFillTx/>
              <a:latin typeface="游ゴシック" panose="02110004020202020204"/>
              <a:ea typeface="游ゴシック" panose="020B0400000000000000" pitchFamily="50" charset="-128"/>
              <a:cs typeface="+mn-cs"/>
            </a:endParaRPr>
          </a:p>
          <a:p>
            <a:pPr marL="0" marR="0" lvl="0" indent="0" algn="ctr" defTabSz="914400" rtl="0" eaLnBrk="1" fontAlgn="auto" latinLnBrk="0" hangingPunct="1">
              <a:lnSpc>
                <a:spcPct val="90000"/>
              </a:lnSpc>
              <a:spcBef>
                <a:spcPts val="1000"/>
              </a:spcBef>
              <a:spcAft>
                <a:spcPts val="0"/>
              </a:spcAft>
              <a:buClrTx/>
              <a:buSzTx/>
              <a:buFont typeface="Wingdings" panose="05000000000000000000" pitchFamily="2" charset="2"/>
              <a:buNone/>
              <a:tabLst/>
              <a:defRPr/>
            </a:pPr>
            <a:endParaRPr kumimoji="1" lang="en-US" altLang="ja-JP" sz="2000" b="0" i="0" u="none" strike="noStrike" kern="1200" cap="none" spc="0" normalizeH="0" baseline="0" noProof="0">
              <a:ln>
                <a:noFill/>
              </a:ln>
              <a:solidFill>
                <a:prstClr val="black"/>
              </a:solidFill>
              <a:effectLst/>
              <a:uLnTx/>
              <a:uFillTx/>
              <a:latin typeface="游ゴシック" panose="02110004020202020204"/>
              <a:ea typeface="游ゴシック" panose="020B0400000000000000" pitchFamily="50" charset="-128"/>
              <a:cs typeface="+mn-cs"/>
            </a:endParaRPr>
          </a:p>
          <a:p>
            <a:pPr marL="0" marR="0" lvl="0" indent="0" algn="ctr" defTabSz="914400" rtl="0" eaLnBrk="1" fontAlgn="auto" latinLnBrk="0" hangingPunct="1">
              <a:lnSpc>
                <a:spcPct val="90000"/>
              </a:lnSpc>
              <a:spcBef>
                <a:spcPts val="1000"/>
              </a:spcBef>
              <a:spcAft>
                <a:spcPts val="0"/>
              </a:spcAft>
              <a:buClrTx/>
              <a:buSzTx/>
              <a:buFont typeface="Wingdings" panose="05000000000000000000" pitchFamily="2" charset="2"/>
              <a:buNone/>
              <a:tabLst/>
              <a:defRPr/>
            </a:pPr>
            <a:r>
              <a:rPr kumimoji="1" lang="ja-JP" altLang="ja-JP" sz="2500" b="0" i="0" u="none" strike="noStrike" kern="100" cap="none" spc="0" normalizeH="0" baseline="0" noProof="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rPr>
              <a:t>環境省の</a:t>
            </a:r>
            <a:r>
              <a:rPr kumimoji="1" lang="ja-JP" altLang="en-US" sz="2500" b="0" i="0" u="none" strike="noStrike" kern="100" cap="none" spc="0" normalizeH="0" baseline="0" noProof="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rPr>
              <a:t>下記</a:t>
            </a:r>
            <a:r>
              <a:rPr kumimoji="1" lang="ja-JP" altLang="ja-JP" sz="2500" b="0" i="0" u="none" strike="noStrike" kern="100" cap="none" spc="0" normalizeH="0" baseline="0" noProof="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rPr>
              <a:t>ホームページ</a:t>
            </a:r>
            <a:r>
              <a:rPr kumimoji="1" lang="ja-JP" altLang="en-US" sz="2500" b="0" i="0" u="none" strike="noStrike" kern="100" cap="none" spc="0" normalizeH="0" baseline="0" noProof="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rPr>
              <a:t>を加工して作成しています。</a:t>
            </a:r>
            <a:endParaRPr kumimoji="1" lang="en-US" altLang="ja-JP" sz="2500" b="0" i="0" u="none" strike="noStrike" kern="100" cap="none" spc="0" normalizeH="0" baseline="0" noProof="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endParaRPr>
          </a:p>
          <a:p>
            <a:pPr marL="0" marR="0" lvl="0" indent="0" algn="ctr" defTabSz="914400" rtl="0" eaLnBrk="1" fontAlgn="auto" latinLnBrk="0" hangingPunct="1">
              <a:lnSpc>
                <a:spcPct val="90000"/>
              </a:lnSpc>
              <a:spcBef>
                <a:spcPts val="1000"/>
              </a:spcBef>
              <a:spcAft>
                <a:spcPts val="0"/>
              </a:spcAft>
              <a:buClrTx/>
              <a:buSzTx/>
              <a:buFont typeface="Wingdings" panose="05000000000000000000" pitchFamily="2" charset="2"/>
              <a:buNone/>
              <a:tabLst/>
              <a:defRPr/>
            </a:pPr>
            <a:r>
              <a:rPr lang="en-US" altLang="ja-JP" sz="2500" kern="100">
                <a:solidFill>
                  <a:prstClr val="black"/>
                </a:solidFill>
                <a:latin typeface="游明朝" panose="02020400000000000000" pitchFamily="18" charset="-128"/>
                <a:ea typeface="游明朝" panose="02020400000000000000" pitchFamily="18" charset="-128"/>
                <a:cs typeface="Times New Roman" panose="02020603050405020304" pitchFamily="18" charset="0"/>
              </a:rPr>
              <a:t>https://www.env.go.jp/nature/isan/worldheritage/yakushima/index.html</a:t>
            </a:r>
            <a:r>
              <a:rPr lang="ja-JP" altLang="en-US" sz="2500" kern="100">
                <a:solidFill>
                  <a:prstClr val="black"/>
                </a:solidFill>
                <a:latin typeface="游明朝" panose="02020400000000000000" pitchFamily="18" charset="-128"/>
                <a:ea typeface="游明朝" panose="02020400000000000000" pitchFamily="18" charset="-128"/>
                <a:cs typeface="Times New Roman" panose="02020603050405020304" pitchFamily="18" charset="0"/>
              </a:rPr>
              <a:t>　</a:t>
            </a:r>
            <a:endParaRPr kumimoji="1" lang="ja-JP" altLang="ja-JP" sz="2500" b="0" i="0" u="none" strike="noStrike" kern="100" cap="none" spc="0" normalizeH="0" baseline="0" noProof="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endParaRPr>
          </a:p>
          <a:p>
            <a:endParaRPr kumimoji="1" lang="ja-JP" altLang="en-US"/>
          </a:p>
        </p:txBody>
      </p:sp>
    </p:spTree>
    <p:extLst>
      <p:ext uri="{BB962C8B-B14F-4D97-AF65-F5344CB8AC3E}">
        <p14:creationId xmlns:p14="http://schemas.microsoft.com/office/powerpoint/2010/main" val="29574519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FA307B1-7EEB-D28D-944C-E48E8C5323D6}"/>
              </a:ext>
            </a:extLst>
          </p:cNvPr>
          <p:cNvSpPr>
            <a:spLocks noGrp="1"/>
          </p:cNvSpPr>
          <p:nvPr>
            <p:ph type="title"/>
          </p:nvPr>
        </p:nvSpPr>
        <p:spPr/>
        <p:txBody>
          <a:bodyPr/>
          <a:lstStyle/>
          <a:p>
            <a:r>
              <a:rPr kumimoji="1" lang="ja-JP" altLang="en-US"/>
              <a:t>世界遺産地域の紹介</a:t>
            </a:r>
          </a:p>
        </p:txBody>
      </p:sp>
      <p:sp>
        <p:nvSpPr>
          <p:cNvPr id="3" name="コンテンツ プレースホルダー 2">
            <a:extLst>
              <a:ext uri="{FF2B5EF4-FFF2-40B4-BE49-F238E27FC236}">
                <a16:creationId xmlns:a16="http://schemas.microsoft.com/office/drawing/2014/main" id="{A53629C9-2CB8-2606-47A0-6A7E3CCED91F}"/>
              </a:ext>
            </a:extLst>
          </p:cNvPr>
          <p:cNvSpPr>
            <a:spLocks noGrp="1"/>
          </p:cNvSpPr>
          <p:nvPr>
            <p:ph idx="1"/>
          </p:nvPr>
        </p:nvSpPr>
        <p:spPr/>
        <p:txBody>
          <a:bodyPr>
            <a:normAutofit/>
          </a:bodyPr>
          <a:lstStyle/>
          <a:p>
            <a:r>
              <a:rPr kumimoji="1" lang="ja-JP" altLang="en-US"/>
              <a:t>屋久島は九州本島最南端から南に約</a:t>
            </a:r>
            <a:r>
              <a:rPr kumimoji="1" lang="en-US" altLang="ja-JP"/>
              <a:t>60km</a:t>
            </a:r>
            <a:r>
              <a:rPr kumimoji="1" lang="ja-JP" altLang="en-US"/>
              <a:t>、東シナ海と太平洋の間に位置している</a:t>
            </a:r>
            <a:endParaRPr kumimoji="1" lang="en-US" altLang="ja-JP"/>
          </a:p>
          <a:p>
            <a:r>
              <a:rPr kumimoji="1" lang="ja-JP" altLang="en-US"/>
              <a:t>島の中央部には九州最高峰の宮之浦岳（</a:t>
            </a:r>
            <a:r>
              <a:rPr kumimoji="1" lang="en-US" altLang="ja-JP"/>
              <a:t>1,936m</a:t>
            </a:r>
            <a:r>
              <a:rPr kumimoji="1" lang="ja-JP" altLang="en-US"/>
              <a:t>）を主峰とする山岳が連座</a:t>
            </a:r>
            <a:endParaRPr kumimoji="1" lang="en-US" altLang="ja-JP"/>
          </a:p>
          <a:p>
            <a:r>
              <a:rPr kumimoji="1" lang="ja-JP" altLang="en-US"/>
              <a:t>山腹の深い谷を刻んで流れる多数の河川</a:t>
            </a:r>
            <a:endParaRPr kumimoji="1" lang="en-US" altLang="ja-JP"/>
          </a:p>
          <a:p>
            <a:r>
              <a:rPr kumimoji="1" lang="ja-JP" altLang="en-US"/>
              <a:t>温暖多雨な気候（年間降水量は平野部で</a:t>
            </a:r>
            <a:r>
              <a:rPr kumimoji="1" lang="en-US" altLang="ja-JP"/>
              <a:t>4,000mm</a:t>
            </a:r>
            <a:r>
              <a:rPr kumimoji="1" lang="ja-JP" altLang="en-US"/>
              <a:t>、山頂部では</a:t>
            </a:r>
            <a:r>
              <a:rPr kumimoji="1" lang="en-US" altLang="ja-JP"/>
              <a:t>10,000mm</a:t>
            </a:r>
            <a:r>
              <a:rPr kumimoji="1" lang="ja-JP" altLang="en-US"/>
              <a:t>を超えるといわれる）</a:t>
            </a:r>
            <a:endParaRPr kumimoji="1" lang="en-US" altLang="ja-JP"/>
          </a:p>
          <a:p>
            <a:r>
              <a:rPr kumimoji="1" lang="ja-JP" altLang="en-US"/>
              <a:t>登録区域は屋久島の中心部から西の海岸部におよぶ約</a:t>
            </a:r>
            <a:r>
              <a:rPr kumimoji="1" lang="en-US" altLang="ja-JP"/>
              <a:t>10,700ha</a:t>
            </a:r>
            <a:endParaRPr kumimoji="1" lang="ja-JP" altLang="en-US"/>
          </a:p>
        </p:txBody>
      </p:sp>
    </p:spTree>
    <p:extLst>
      <p:ext uri="{BB962C8B-B14F-4D97-AF65-F5344CB8AC3E}">
        <p14:creationId xmlns:p14="http://schemas.microsoft.com/office/powerpoint/2010/main" val="38851423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EA24FBC-9221-C0E5-C874-EE3F252986EC}"/>
              </a:ext>
            </a:extLst>
          </p:cNvPr>
          <p:cNvSpPr>
            <a:spLocks noGrp="1"/>
          </p:cNvSpPr>
          <p:nvPr>
            <p:ph type="title"/>
          </p:nvPr>
        </p:nvSpPr>
        <p:spPr/>
        <p:txBody>
          <a:bodyPr/>
          <a:lstStyle/>
          <a:p>
            <a:r>
              <a:rPr kumimoji="1" lang="ja-JP" altLang="en-US"/>
              <a:t>普遍的価値</a:t>
            </a:r>
          </a:p>
        </p:txBody>
      </p:sp>
      <p:sp>
        <p:nvSpPr>
          <p:cNvPr id="3" name="コンテンツ プレースホルダー 2">
            <a:extLst>
              <a:ext uri="{FF2B5EF4-FFF2-40B4-BE49-F238E27FC236}">
                <a16:creationId xmlns:a16="http://schemas.microsoft.com/office/drawing/2014/main" id="{A3C683D1-298F-21C6-88E9-F5E4A7CF55D1}"/>
              </a:ext>
            </a:extLst>
          </p:cNvPr>
          <p:cNvSpPr>
            <a:spLocks noGrp="1"/>
          </p:cNvSpPr>
          <p:nvPr>
            <p:ph sz="half" idx="1"/>
          </p:nvPr>
        </p:nvSpPr>
        <p:spPr/>
        <p:txBody>
          <a:bodyPr/>
          <a:lstStyle/>
          <a:p>
            <a:r>
              <a:rPr kumimoji="1" lang="ja-JP" altLang="en-US"/>
              <a:t>自然美</a:t>
            </a:r>
          </a:p>
          <a:p>
            <a:pPr lvl="1"/>
            <a:r>
              <a:rPr kumimoji="1" lang="ja-JP" altLang="en-US"/>
              <a:t>巨大なヤクスギ天然林の景観</a:t>
            </a:r>
          </a:p>
          <a:p>
            <a:r>
              <a:rPr kumimoji="1" lang="ja-JP" altLang="en-US"/>
              <a:t>生態系</a:t>
            </a:r>
          </a:p>
          <a:p>
            <a:pPr lvl="1"/>
            <a:r>
              <a:rPr kumimoji="1" lang="ja-JP" altLang="en-US"/>
              <a:t>植生の垂直分布が顕著な島嶼生態系</a:t>
            </a:r>
          </a:p>
        </p:txBody>
      </p:sp>
      <p:sp>
        <p:nvSpPr>
          <p:cNvPr id="4" name="コンテンツ プレースホルダー 3">
            <a:extLst>
              <a:ext uri="{FF2B5EF4-FFF2-40B4-BE49-F238E27FC236}">
                <a16:creationId xmlns:a16="http://schemas.microsoft.com/office/drawing/2014/main" id="{00BD348B-E3C8-DE6E-FE67-31FE55227697}"/>
              </a:ext>
            </a:extLst>
          </p:cNvPr>
          <p:cNvSpPr>
            <a:spLocks noGrp="1"/>
          </p:cNvSpPr>
          <p:nvPr>
            <p:ph sz="half" idx="2"/>
          </p:nvPr>
        </p:nvSpPr>
        <p:spPr/>
        <p:txBody>
          <a:bodyPr/>
          <a:lstStyle/>
          <a:p>
            <a:pPr marL="0" indent="0">
              <a:buNone/>
            </a:pPr>
            <a:r>
              <a:rPr lang="ja-JP" altLang="en-US"/>
              <a:t>ここに素材が入る</a:t>
            </a:r>
          </a:p>
        </p:txBody>
      </p:sp>
    </p:spTree>
    <p:extLst>
      <p:ext uri="{BB962C8B-B14F-4D97-AF65-F5344CB8AC3E}">
        <p14:creationId xmlns:p14="http://schemas.microsoft.com/office/powerpoint/2010/main" val="14462848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ADAEAED-62EC-CFCF-495A-45CE210332CE}"/>
              </a:ext>
            </a:extLst>
          </p:cNvPr>
          <p:cNvSpPr>
            <a:spLocks noGrp="1"/>
          </p:cNvSpPr>
          <p:nvPr>
            <p:ph type="title"/>
          </p:nvPr>
        </p:nvSpPr>
        <p:spPr/>
        <p:txBody>
          <a:bodyPr/>
          <a:lstStyle/>
          <a:p>
            <a:r>
              <a:rPr lang="ja-JP" altLang="en-US">
                <a:ea typeface="游ゴシック Light"/>
              </a:rPr>
              <a:t>保護管理の具体例</a:t>
            </a:r>
            <a:endParaRPr kumimoji="1" lang="ja-JP" altLang="en-US">
              <a:ea typeface="游ゴシック Light"/>
            </a:endParaRPr>
          </a:p>
        </p:txBody>
      </p:sp>
      <p:sp>
        <p:nvSpPr>
          <p:cNvPr id="3" name="コンテンツ プレースホルダー 2">
            <a:extLst>
              <a:ext uri="{FF2B5EF4-FFF2-40B4-BE49-F238E27FC236}">
                <a16:creationId xmlns:a16="http://schemas.microsoft.com/office/drawing/2014/main" id="{8ACABA52-D213-38FD-5B35-FCD81BE0D36B}"/>
              </a:ext>
            </a:extLst>
          </p:cNvPr>
          <p:cNvSpPr>
            <a:spLocks noGrp="1"/>
          </p:cNvSpPr>
          <p:nvPr>
            <p:ph idx="1"/>
          </p:nvPr>
        </p:nvSpPr>
        <p:spPr/>
        <p:txBody>
          <a:bodyPr>
            <a:normAutofit/>
          </a:bodyPr>
          <a:lstStyle/>
          <a:p>
            <a:r>
              <a:rPr kumimoji="1" lang="ja-JP" altLang="en-US"/>
              <a:t>縄文杉への登山者対策をはじめとした適正利用の推進</a:t>
            </a:r>
          </a:p>
          <a:p>
            <a:pPr lvl="1"/>
            <a:r>
              <a:rPr kumimoji="1" lang="ja-JP" altLang="en-US"/>
              <a:t>利用者の増加により登山道の荒廃等が生じたため</a:t>
            </a:r>
          </a:p>
          <a:p>
            <a:pPr lvl="2"/>
            <a:r>
              <a:rPr kumimoji="1" lang="ja-JP" altLang="en-US"/>
              <a:t>登山道やトイレなどの施設整備、携帯トイレの導入</a:t>
            </a:r>
          </a:p>
          <a:p>
            <a:pPr lvl="2"/>
            <a:r>
              <a:rPr kumimoji="1" lang="ja-JP" altLang="en-US"/>
              <a:t>マイカー規制の実施と登山バスの運行など</a:t>
            </a:r>
          </a:p>
          <a:p>
            <a:r>
              <a:rPr kumimoji="1" lang="ja-JP" altLang="en-US"/>
              <a:t>ヤクシカ対策</a:t>
            </a:r>
          </a:p>
          <a:p>
            <a:pPr lvl="1"/>
            <a:r>
              <a:rPr kumimoji="1" lang="ja-JP" altLang="en-US"/>
              <a:t>遺産地域の保護管理に資する適正な生息密度になるようなヤクシカの個体数管理のため</a:t>
            </a:r>
          </a:p>
          <a:p>
            <a:pPr lvl="2"/>
            <a:r>
              <a:rPr kumimoji="1" lang="ja-JP" altLang="en-US"/>
              <a:t>「屋久島生態系維持回復事業計画」の策定</a:t>
            </a:r>
          </a:p>
          <a:p>
            <a:pPr lvl="2"/>
            <a:r>
              <a:rPr kumimoji="1" lang="ja-JP" altLang="en-US"/>
              <a:t>「鹿児島県第二種特定鳥獣保護管理計画（ヤクシカ）」の策定</a:t>
            </a:r>
          </a:p>
        </p:txBody>
      </p:sp>
    </p:spTree>
    <p:extLst>
      <p:ext uri="{BB962C8B-B14F-4D97-AF65-F5344CB8AC3E}">
        <p14:creationId xmlns:p14="http://schemas.microsoft.com/office/powerpoint/2010/main" val="942305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additive="base">
                                        <p:cTn id="4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265</Words>
  <Application>Microsoft Office PowerPoint</Application>
  <PresentationFormat>ワイド画面</PresentationFormat>
  <Paragraphs>28</Paragraphs>
  <Slides>4</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4</vt:i4>
      </vt:variant>
    </vt:vector>
  </HeadingPairs>
  <TitlesOfParts>
    <vt:vector size="10" baseType="lpstr">
      <vt:lpstr>游ゴシック</vt:lpstr>
      <vt:lpstr>游ゴシック Light</vt:lpstr>
      <vt:lpstr>游明朝</vt:lpstr>
      <vt:lpstr>Arial</vt:lpstr>
      <vt:lpstr>Wingdings</vt:lpstr>
      <vt:lpstr>Office テーマ</vt:lpstr>
      <vt:lpstr>世界自然遺産 屋久島</vt:lpstr>
      <vt:lpstr>世界遺産地域の紹介</vt:lpstr>
      <vt:lpstr>普遍的価値</vt:lpstr>
      <vt:lpstr>保護管理の具体例</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2026-01-22T05:48:50Z</dcterms:created>
  <dcterms:modified xsi:type="dcterms:W3CDTF">2026-01-22T05:48:52Z</dcterms:modified>
</cp:coreProperties>
</file>