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EB3F7F-040E-4A72-99B6-A34657E47293}" v="4" dt="2025-08-27T03:09:53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A7E2FE-B3C0-3714-E364-94803D664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C39DC3-1562-B41E-2974-F7D89A4DA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0675EB-B00D-B227-396C-A012D1A5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18764F-803A-AB64-213D-A24937F0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E21F3F-B412-66D2-648C-8E9937745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9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29C0CF-27B8-313E-290C-3AD14F746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23609D-BE5D-CEEB-BAB0-6961BF97A4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BEE887-26D6-8C77-CEF9-4F20BBA8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49ED8-17CC-3110-742F-38FFA32FE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2B2D0-F08B-B24F-E3DF-CA8D4F168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4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8083D9-7BB0-3E15-9353-2DE7322C8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4B1679-B1D6-928E-5808-AFC2ED0F3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AEE736-39C9-DE61-2E84-3C013A0D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41F1-2834-CC18-0247-1BAEBD3D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DEF510-D5FC-E38F-0D6F-7B561F2ED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99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A29685-1F86-09BD-0395-74EE8318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4C8A75-5E47-BDC7-3421-A91842909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8E27A6-2B5D-04C0-BAF4-356C53AC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58D5D6-FB31-B8BC-80DB-6DD0EB6E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1CF8F-DE1B-8768-27A9-DDE5EAE0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88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B435C-C377-2CFD-1FE1-5C004521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BD9C3A-BFB2-651F-C292-109497B9B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B63DF-68D0-905A-C670-713F47BD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8745-2FEB-79D1-E50A-91FA1DE4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57254-8BE6-8F83-BA9F-1E79F4DA9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17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B90B9B-BE0C-D914-E10F-0399053B8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D66F5F-A26A-8E57-6955-F7F43EE732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59E6049-6C5B-F23D-4D2A-B092BAC97A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DD2E63-AE35-6D8C-64F0-83BD47E34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8AF759-1FD3-211B-AC65-E840DEF1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3957A3-6923-F843-826C-1CFBCD51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76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50E28-E666-032A-680A-FB0AD10E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187A62-39CF-FFD4-28E1-379B9B8AA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AE8239-F0A6-2AF3-ED4C-FE238D3BD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80CB442-2DF3-634F-3CE1-2D08BFBCF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B1FDF2-0ABD-21D4-572E-DC94255D1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D747D11-BD05-9F86-0E27-01ADFBB3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65A864-259F-00F1-DC18-D1D31957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6F412-8455-4A09-8911-FCC29891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5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29920A-B716-727C-0A01-48710E358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5C00A2-283A-810E-6D69-2711536A0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CDEE4E-5684-FC96-F0C5-30591D87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9DC83F-B5B0-325A-EA9F-5922124C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472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C7F45A-C181-EB27-AD19-ADFBC7112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B37C6A-8D74-6C96-7425-2FD88F4E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198E39-D90E-662A-63F1-71AC511C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0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28A57F-0307-68D2-DCED-12A9103A7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3BC2BE-6659-BE23-8BE0-7574A4B5D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CA031B-A625-6FB0-E557-7ACA8D62F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341F00-5BA7-19C1-84C2-CABD54DB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47A8A0-6A71-CA21-7051-89FD707A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791368-3C31-FA40-8759-3E8214988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75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D1564-6F7A-7D44-A9D2-75559AF5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0978527-A252-48DD-FC8A-7AD73CA938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C94B414-72DB-99B4-D8F1-B4FEFC2C59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EB52761-EA8B-F12E-CD9D-001131AA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6FD8345-649F-63EF-1BA0-A86E49932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96A1B4-37A7-2447-0E5D-3CE60029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42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2952BD-F0B3-22A1-EE53-8D22817D7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87A733-9F07-20A5-4E58-CB7EB6C15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510FA4-1D1B-9BAE-6227-ED01B870E6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6A2AF1-7A82-75A7-491E-81A57B783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50EC1F-FEEC-F879-8BF9-682442406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5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55E30-FBC8-8040-DE9A-20E083219E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6561B67-9B3E-FC12-FD42-8E623FF22B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5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株式会社</a:t>
            </a:r>
            <a:r>
              <a:rPr kumimoji="1" lang="en-US" altLang="ja-JP" sz="5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JEED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ja-JP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環境省の</a:t>
            </a:r>
            <a:r>
              <a:rPr kumimoji="1" lang="ja-JP" altLang="en-US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下記</a:t>
            </a:r>
            <a:r>
              <a:rPr kumimoji="1" lang="ja-JP" altLang="ja-JP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ホームページ</a:t>
            </a:r>
            <a:r>
              <a:rPr kumimoji="1" lang="ja-JP" altLang="en-US" sz="25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を加工して作成しています。</a:t>
            </a:r>
            <a:endParaRPr kumimoji="1" lang="en-US" altLang="ja-JP" sz="25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ja-JP" sz="2500" kern="100" dirty="0">
                <a:solidFill>
                  <a:prstClr val="black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https://www.env.go.jp/nature/isan/worldheritage/yakushima/index.html</a:t>
            </a:r>
            <a:r>
              <a:rPr lang="ja-JP" altLang="en-US" sz="2500" kern="100" dirty="0">
                <a:solidFill>
                  <a:prstClr val="black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1" lang="ja-JP" altLang="ja-JP" sz="25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7451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A307B1-7EEB-D28D-944C-E48E8C532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世界遺産地域の紹介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3629C9-2CB8-2606-47A0-6A7E3CCED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14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24FBC-9221-C0E5-C874-EE3F25298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普遍的価値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C683D1-298F-21C6-88E9-F5E4A7CF5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28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DAEAED-62EC-CFCF-495A-45CE2103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游ゴシック Light"/>
              </a:rPr>
              <a:t>保護管理の具体例</a:t>
            </a:r>
            <a:endParaRPr kumimoji="1" lang="ja-JP" altLang="en-US">
              <a:ea typeface="游ゴシック Light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CABA52-D213-38FD-5B35-FCD81BE0D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30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ワイド画面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世界遺産地域の紹介</vt:lpstr>
      <vt:lpstr>普遍的価値</vt:lpstr>
      <vt:lpstr>保護管理の具体例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2026-01-22T05:47:39Z</dcterms:created>
  <dcterms:modified xsi:type="dcterms:W3CDTF">2026-01-22T05:47:42Z</dcterms:modified>
</cp:coreProperties>
</file>