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D42689-47B8-46E9-A884-FF5C1EA14F3C}" v="2" dt="2022-08-06T01:05:44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kawa Mitsuhide" userId="de653fc8f94ced10" providerId="LiveId" clId="{D2D42689-47B8-46E9-A884-FF5C1EA14F3C}"/>
    <pc:docChg chg="modSld">
      <pc:chgData name="Ishikawa Mitsuhide" userId="de653fc8f94ced10" providerId="LiveId" clId="{D2D42689-47B8-46E9-A884-FF5C1EA14F3C}" dt="2022-08-06T01:05:44.013" v="22"/>
      <pc:docMkLst>
        <pc:docMk/>
      </pc:docMkLst>
      <pc:sldChg chg="modSp mod">
        <pc:chgData name="Ishikawa Mitsuhide" userId="de653fc8f94ced10" providerId="LiveId" clId="{D2D42689-47B8-46E9-A884-FF5C1EA14F3C}" dt="2022-08-06T01:05:44.013" v="22"/>
        <pc:sldMkLst>
          <pc:docMk/>
          <pc:sldMk cId="770343364" sldId="256"/>
        </pc:sldMkLst>
        <pc:spChg chg="mod">
          <ac:chgData name="Ishikawa Mitsuhide" userId="de653fc8f94ced10" providerId="LiveId" clId="{D2D42689-47B8-46E9-A884-FF5C1EA14F3C}" dt="2022-08-06T01:05:44.013" v="22"/>
          <ac:spMkLst>
            <pc:docMk/>
            <pc:sldMk cId="770343364" sldId="256"/>
            <ac:spMk id="11" creationId="{2334A036-D379-4265-92F3-C2C1C6B8A50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9640;&#35199;%20&#36879;&#27743;\Desktop\0&#20316;&#26989;&#29992;\1&#12450;&#12499;&#12522;&#12531;&#12500;&#12483;&#12463;\&#12450;&#12499;&#12522;&#12531;&#12500;&#12483;&#12463;2022\&#20844;&#38283;&#35506;&#38988;&#26908;&#35342;\&#20844;&#38283;&#35506;&#38988;&#26696;(&#39640;&#35199;)&#20462;&#27491;&#24460;\&#20844;&#38283;&#35506;&#38988;2022&#39640;&#351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9640;&#35199;%20&#36879;&#27743;\Desktop\0&#20316;&#26989;&#29992;\1&#12450;&#12499;&#12522;&#12531;&#12500;&#12483;&#12463;\&#12450;&#12499;&#12522;&#12531;&#12500;&#12483;&#12463;2022\&#20844;&#38283;&#35506;&#38988;&#26908;&#35342;\&#20844;&#38283;&#35506;&#38988;&#26696;(&#39640;&#35199;)&#20462;&#27491;&#24460;\&#20844;&#38283;&#35506;&#38988;2022&#39640;&#351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持ち家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A0-47BE-AF80-8628E9CCEC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A0-47BE-AF80-8628E9CCEC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A0-47BE-AF80-8628E9CCEC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A0-47BE-AF80-8628E9CCEC1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8A0-47BE-AF80-8628E9CCEC1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8A0-47BE-AF80-8628E9CCEC1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A0-47BE-AF80-8628E9CCEC1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8A0-47BE-AF80-8628E9CCEC1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8A0-47BE-AF80-8628E9CCEC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高西解答例!$A$5:$A$13</c:f>
              <c:strCache>
                <c:ptCount val="9"/>
                <c:pt idx="0">
                  <c:v>0分(自宅または住み込み)</c:v>
                </c:pt>
                <c:pt idx="1">
                  <c:v>15分未満</c:v>
                </c:pt>
                <c:pt idx="2">
                  <c:v>15～30分未満</c:v>
                </c:pt>
                <c:pt idx="3">
                  <c:v>30～45分未満</c:v>
                </c:pt>
                <c:pt idx="4">
                  <c:v>45分～1時間未満</c:v>
                </c:pt>
                <c:pt idx="5">
                  <c:v>１時間～１時間30分未満</c:v>
                </c:pt>
                <c:pt idx="6">
                  <c:v>1時間30分～2時間未満</c:v>
                </c:pt>
                <c:pt idx="7">
                  <c:v>2時間以上</c:v>
                </c:pt>
                <c:pt idx="8">
                  <c:v>不明</c:v>
                </c:pt>
              </c:strCache>
            </c:strRef>
          </c:cat>
          <c:val>
            <c:numRef>
              <c:f>高西解答例!$C$5:$C$13</c:f>
              <c:numCache>
                <c:formatCode>0%</c:formatCode>
                <c:ptCount val="9"/>
                <c:pt idx="0">
                  <c:v>9.2294976581871607E-3</c:v>
                </c:pt>
                <c:pt idx="1">
                  <c:v>0.17986040958765726</c:v>
                </c:pt>
                <c:pt idx="2">
                  <c:v>0.28588483790981722</c:v>
                </c:pt>
                <c:pt idx="3">
                  <c:v>0.17559004499954081</c:v>
                </c:pt>
                <c:pt idx="4">
                  <c:v>0.16149325006887685</c:v>
                </c:pt>
                <c:pt idx="5">
                  <c:v>0.1402332629258885</c:v>
                </c:pt>
                <c:pt idx="6">
                  <c:v>3.572412526402792E-2</c:v>
                </c:pt>
                <c:pt idx="7">
                  <c:v>1.0101937735329232E-2</c:v>
                </c:pt>
                <c:pt idx="8">
                  <c:v>1.8826338506749932E-3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8A0-47BE-AF80-8628E9CCEC1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借家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06-4DEB-9DAB-4F88D5F682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06-4DEB-9DAB-4F88D5F682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06-4DEB-9DAB-4F88D5F682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06-4DEB-9DAB-4F88D5F682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06-4DEB-9DAB-4F88D5F6821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06-4DEB-9DAB-4F88D5F682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06-4DEB-9DAB-4F88D5F682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306-4DEB-9DAB-4F88D5F6821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306-4DEB-9DAB-4F88D5F682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高西解答例!$A$5:$A$13</c:f>
              <c:strCache>
                <c:ptCount val="9"/>
                <c:pt idx="0">
                  <c:v>0分(自宅または住み込み)</c:v>
                </c:pt>
                <c:pt idx="1">
                  <c:v>15分未満</c:v>
                </c:pt>
                <c:pt idx="2">
                  <c:v>15～30分未満</c:v>
                </c:pt>
                <c:pt idx="3">
                  <c:v>30～45分未満</c:v>
                </c:pt>
                <c:pt idx="4">
                  <c:v>45分～1時間未満</c:v>
                </c:pt>
                <c:pt idx="5">
                  <c:v>１時間～１時間30分未満</c:v>
                </c:pt>
                <c:pt idx="6">
                  <c:v>1時間30分～2時間未満</c:v>
                </c:pt>
                <c:pt idx="7">
                  <c:v>2時間以上</c:v>
                </c:pt>
                <c:pt idx="8">
                  <c:v>不明</c:v>
                </c:pt>
              </c:strCache>
            </c:strRef>
          </c:cat>
          <c:val>
            <c:numRef>
              <c:f>高西解答例!$E$5:$E$13</c:f>
              <c:numCache>
                <c:formatCode>0%</c:formatCode>
                <c:ptCount val="9"/>
                <c:pt idx="0">
                  <c:v>8.8659930575515702E-3</c:v>
                </c:pt>
                <c:pt idx="1">
                  <c:v>0.28514890888589178</c:v>
                </c:pt>
                <c:pt idx="2">
                  <c:v>0.31285237347719386</c:v>
                </c:pt>
                <c:pt idx="3">
                  <c:v>0.1629264410002432</c:v>
                </c:pt>
                <c:pt idx="4">
                  <c:v>0.12721926197793451</c:v>
                </c:pt>
                <c:pt idx="5">
                  <c:v>8.2380773397598889E-2</c:v>
                </c:pt>
                <c:pt idx="6">
                  <c:v>1.4437639567534103E-2</c:v>
                </c:pt>
                <c:pt idx="7">
                  <c:v>4.1787348824869003E-3</c:v>
                </c:pt>
                <c:pt idx="8">
                  <c:v>1.9898737535651904E-3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306-4DEB-9DAB-4F88D5F6821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A2F61-1C44-487D-8958-3547890A3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4464D-5EF5-4EDF-99E7-6B72BAC11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0E4AAB-AAF0-4894-801D-A6E5958A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D96AFB-B19B-4A71-B781-C0CDB423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0753DA-634E-4BD4-931D-BD8D4C69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BEDE50-2E8D-4552-B2FF-4C2FB6CB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C08822-68B0-42FB-BE01-B6F5A539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7B8CF-A742-4F88-AEE5-B9148F2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C3EBA-D291-458E-9609-00A62F04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A4921-527D-4071-948C-1D774AED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45FD58-7BCE-4B55-95C1-1D6623C31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F61A87-08D7-47DA-B562-CC5253C67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4466EB-98F5-42B4-876B-37272509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67EC9-4A96-47B6-BCEF-130469BB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06E0B-505A-4E2E-BA62-F62A9891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8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9386AE-878B-46F5-BE1E-0B62CFF3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910F3E-1797-4767-84D8-E4D74115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D57DC-765F-499D-A3DF-EFB8AD71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73174-25BF-4CE0-A8C2-1CAE04A8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E3212-51DD-4149-AB7F-C15FD6F0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9D20CA-BE7F-4844-BAF5-F14420F6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80F62-ED66-41B2-BAEB-39C3EFB4B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D8E55-7793-4538-B389-395BB52A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C183A4-D936-40B4-A42F-B392DB20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6C765-B5FF-4FB2-9D64-77780E94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9750E-900E-4035-8312-E49B565F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0925E-BBDB-4E24-9C50-8D9502F0F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11B97B-53A9-4662-AE07-3C2EA4EDC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D74E27-EC8B-476B-AED9-0A517D0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9CCFC5-418A-4B77-8D76-133D821C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098AF-11F6-42FA-8A62-8549088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4E06D-0891-41E3-9BC6-1D779920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C80B68-75DA-4178-BA6B-51BA1790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2B10A-D4ED-47A2-B6C0-209AF1572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8B4CF7-F80B-40FC-8F0C-0FC7E215E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51C6CF-3E8E-4DA1-939C-5B9BC8B1F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385C33-38FA-4C7B-9884-E3DA72BF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32A2B4-CFD5-46AC-A3BD-F78F62E1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07BAB1-1251-4D73-9AC4-B00866B6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49A72-BAFB-4B75-8A19-9639F144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0A64B1-1760-4BE1-8892-BE87D8C3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371330-FB5E-4D8D-99EE-C86A0383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6BCFD-0896-46B0-A7A9-4BFC4212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5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D387A3-1BFC-48C7-BFF1-6A01B58F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9B8CA-4A08-4DEC-9B49-EC97D66B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2F2900-D293-4ED6-AE44-132E24A1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5553C-4D3A-4468-AADA-112CDB3D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221A7-E4C0-454B-9A3B-8F9554CB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910F66-5242-4463-A848-ACAE4D927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5F787E-3D54-4EE1-B47B-166C803B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1B442-81B8-47B3-AB75-83168EFA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574D45-5123-4F54-8640-10007759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9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75521-111C-46FF-83C2-85543C41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786FF9-F841-4140-BC93-1B4163A5A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66AC4D-948A-45E8-94FE-7D9FCA908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DAACF-D2FE-4ADE-A289-C198BB5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B6423-2732-4B28-98B7-D74E4FB7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6035F-41C3-4ADA-AFB2-7AB7D90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B4A213-3B36-498B-B51B-AD142970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1C8116-3FFB-42C3-9F8E-C7605E8C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CDB8-51CE-4BFA-B34F-E0A4CBB6F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ECFF-B1EC-49DB-9147-022540661E89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C5425-8A04-4C2E-8660-6495F0664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3A51F-E677-4B5B-9E7B-4EADBAF92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C05A956-B2F8-4687-ACF6-AF03B24BC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住宅の所有と</a:t>
            </a:r>
            <a:r>
              <a:rPr kumimoji="1"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通勤時間に関する調査</a:t>
            </a:r>
            <a:r>
              <a:rPr kumimoji="1"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4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4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kumimoji="1" lang="ja-JP" altLang="en-US" sz="4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年）</a:t>
            </a:r>
            <a:endParaRPr lang="ja-JP" altLang="en-US" dirty="0"/>
          </a:p>
        </p:txBody>
      </p:sp>
      <p:sp>
        <p:nvSpPr>
          <p:cNvPr id="11" name="字幕 10">
            <a:extLst>
              <a:ext uri="{FF2B5EF4-FFF2-40B4-BE49-F238E27FC236}">
                <a16:creationId xmlns:a16="http://schemas.microsoft.com/office/drawing/2014/main" id="{2334A036-D379-4265-92F3-C2C1C6B8A5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株式会社</a:t>
            </a:r>
            <a:r>
              <a:rPr lang="en-US" altLang="ja-JP" dirty="0"/>
              <a:t>JEED</a:t>
            </a:r>
            <a:r>
              <a:rPr lang="ja-JP" altLang="en-US" dirty="0"/>
              <a:t>リサーチ</a:t>
            </a:r>
            <a:endParaRPr lang="en-US" altLang="ja-JP" dirty="0"/>
          </a:p>
          <a:p>
            <a:r>
              <a:rPr lang="ja-JP" altLang="en-US" dirty="0"/>
              <a:t>選手氏名</a:t>
            </a:r>
          </a:p>
        </p:txBody>
      </p:sp>
    </p:spTree>
    <p:extLst>
      <p:ext uri="{BB962C8B-B14F-4D97-AF65-F5344CB8AC3E}">
        <p14:creationId xmlns:p14="http://schemas.microsoft.com/office/powerpoint/2010/main" val="7703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56C9C-18F2-486E-9F20-DD8B8296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通勤時間調査結果（</a:t>
            </a:r>
            <a:r>
              <a:rPr lang="en-US" altLang="ja-JP" dirty="0"/>
              <a:t>2018</a:t>
            </a:r>
            <a:r>
              <a:rPr lang="ja-JP" altLang="en-US" dirty="0"/>
              <a:t>年）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55763F-8C50-4178-B20F-92942349A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概要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58BCDB-4C13-4D4B-9010-42DCF80922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住宅所有の関係「持ち家」「借家」と通勤時間の関係を、全国を対象に分析した。</a:t>
            </a:r>
            <a:endParaRPr lang="en-US" altLang="ja-JP" sz="2400" dirty="0"/>
          </a:p>
          <a:p>
            <a:r>
              <a:rPr lang="en-US" altLang="ja-JP" sz="2400" dirty="0"/>
              <a:t>e-Stat</a:t>
            </a:r>
            <a:r>
              <a:rPr lang="ja-JP" altLang="en-US" sz="2400" dirty="0"/>
              <a:t>より「住宅・土地統計調査 平成</a:t>
            </a:r>
            <a:r>
              <a:rPr lang="en-US" altLang="ja-JP" sz="2400" dirty="0"/>
              <a:t>30</a:t>
            </a:r>
            <a:r>
              <a:rPr lang="ja-JP" altLang="en-US" sz="2400" dirty="0"/>
              <a:t>年住宅・土地統計調査 住宅及び世帯に関する基本集計 全国・都道府県・市区町村」データを利用</a:t>
            </a:r>
            <a:endParaRPr lang="en-US" altLang="ja-JP" sz="2400" dirty="0"/>
          </a:p>
          <a:p>
            <a:r>
              <a:rPr lang="ja-JP" altLang="en-US" sz="2400" dirty="0"/>
              <a:t>調査件数　</a:t>
            </a:r>
            <a:r>
              <a:rPr lang="en-US" altLang="ja-JP" sz="2400" dirty="0"/>
              <a:t>6,700,700</a:t>
            </a:r>
            <a:r>
              <a:rPr lang="ja-JP" altLang="en-US" sz="2400" dirty="0"/>
              <a:t>件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865A8B-2F1D-411D-8A18-C3D6A265B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集計表</a:t>
            </a:r>
          </a:p>
        </p:txBody>
      </p:sp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id="{E561BB69-6FC8-B3C9-2025-B4CDBF3C17F3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325394" y="3306604"/>
          <a:ext cx="4876800" cy="208153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73580697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243961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01504027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1196755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95485675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通勤時間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持ち家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持ち家割合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借家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借家割合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98554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自宅または住み込み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4340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391,700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1,289,700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5600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622,600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1,415,000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52581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382,400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736,900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564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分～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351,700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575,400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7343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１時間～１時間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305,400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372,600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30298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分～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時間未満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77,800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65,300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12784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時間以上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2356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不明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2857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2,177,800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4,522,900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796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85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E6F53-71B6-4070-B030-66A35A11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持ち家と借家の通勤時間の比較グラフ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1E2A75A3-1F20-4F23-9481-9644538FBA7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コンテンツ プレースホルダー 9">
            <a:extLst>
              <a:ext uri="{FF2B5EF4-FFF2-40B4-BE49-F238E27FC236}">
                <a16:creationId xmlns:a16="http://schemas.microsoft.com/office/drawing/2014/main" id="{2D5AA672-337D-43CF-B8A7-656748CB94E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947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BB782-855E-4D8B-BE23-0994370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結果・考察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F3E6F07-F18B-49B3-B5F5-07201166D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/>
              <a:t>0</a:t>
            </a:r>
            <a:r>
              <a:rPr kumimoji="1" lang="ja-JP" altLang="en-US" dirty="0"/>
              <a:t>分未満の人は、持ち家が</a:t>
            </a:r>
            <a:r>
              <a:rPr kumimoji="1" lang="en-US" altLang="ja-JP" dirty="0"/>
              <a:t>47</a:t>
            </a:r>
            <a:r>
              <a:rPr kumimoji="1" lang="ja-JP" altLang="en-US" dirty="0"/>
              <a:t>％に対し、借家は</a:t>
            </a:r>
            <a:r>
              <a:rPr kumimoji="1" lang="en-US" altLang="ja-JP" dirty="0"/>
              <a:t>61</a:t>
            </a:r>
            <a:r>
              <a:rPr kumimoji="1" lang="ja-JP" altLang="en-US" dirty="0"/>
              <a:t>％と半数を超えている。</a:t>
            </a:r>
            <a:endParaRPr lang="en-US" altLang="ja-JP" dirty="0"/>
          </a:p>
          <a:p>
            <a:r>
              <a:rPr lang="en-US" altLang="ja-JP" dirty="0"/>
              <a:t>1</a:t>
            </a:r>
            <a:r>
              <a:rPr lang="ja-JP" altLang="en-US" dirty="0"/>
              <a:t>時間</a:t>
            </a:r>
            <a:r>
              <a:rPr lang="en-US" altLang="ja-JP" dirty="0"/>
              <a:t>30</a:t>
            </a:r>
            <a:r>
              <a:rPr lang="ja-JP" altLang="en-US" dirty="0"/>
              <a:t>分以上の人が、持ち家では</a:t>
            </a:r>
            <a:r>
              <a:rPr lang="en-US" altLang="ja-JP" dirty="0"/>
              <a:t>5</a:t>
            </a:r>
            <a:r>
              <a:rPr lang="ja-JP" altLang="en-US" dirty="0"/>
              <a:t>％いるが、借家では</a:t>
            </a:r>
            <a:r>
              <a:rPr lang="en-US" altLang="ja-JP" dirty="0"/>
              <a:t>1</a:t>
            </a:r>
            <a:r>
              <a:rPr lang="ja-JP" altLang="en-US" dirty="0"/>
              <a:t>％のみとなっている。</a:t>
            </a:r>
            <a:endParaRPr lang="en-US" altLang="ja-JP" dirty="0"/>
          </a:p>
          <a:p>
            <a:r>
              <a:rPr kumimoji="1" lang="ja-JP" altLang="en-US" dirty="0"/>
              <a:t>借家の方が持ち家より通勤時間が短いという結果となった。</a:t>
            </a:r>
            <a:endParaRPr kumimoji="1" lang="en-US" altLang="ja-JP" dirty="0"/>
          </a:p>
          <a:p>
            <a:r>
              <a:rPr lang="ja-JP" altLang="en-US" dirty="0"/>
              <a:t>借家の方が持ち家に比べて「通勤に便利」という条件の優先度が高いと思われる。</a:t>
            </a:r>
            <a:endParaRPr lang="en-US" altLang="ja-JP" dirty="0"/>
          </a:p>
          <a:p>
            <a:r>
              <a:rPr lang="ja-JP" altLang="en-US" dirty="0"/>
              <a:t>通勤に便利な立地には、借家の方</a:t>
            </a:r>
            <a:r>
              <a:rPr lang="ja-JP" altLang="en-US"/>
              <a:t>が多くあると</a:t>
            </a:r>
            <a:r>
              <a:rPr lang="ja-JP" altLang="en-US" dirty="0"/>
              <a:t>思われる。</a:t>
            </a:r>
            <a:endParaRPr lang="en-US" altLang="ja-JP" dirty="0"/>
          </a:p>
          <a:p>
            <a:r>
              <a:rPr kumimoji="1" lang="ja-JP" altLang="en-US" dirty="0"/>
              <a:t>今後、この考察を確認する調査をおこないたい。</a:t>
            </a:r>
          </a:p>
        </p:txBody>
      </p:sp>
    </p:spTree>
    <p:extLst>
      <p:ext uri="{BB962C8B-B14F-4D97-AF65-F5344CB8AC3E}">
        <p14:creationId xmlns:p14="http://schemas.microsoft.com/office/powerpoint/2010/main" val="35545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ワイド画面</PresentationFormat>
  <Paragraphs>74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游ゴシック</vt:lpstr>
      <vt:lpstr>Arial</vt:lpstr>
      <vt:lpstr>Office テーマ</vt:lpstr>
      <vt:lpstr>住宅の所有と 通勤時間に関する調査 （2018年）</vt:lpstr>
      <vt:lpstr>通勤時間調査結果（2018年）</vt:lpstr>
      <vt:lpstr>持ち家と借家の通勤時間の比較グラフ</vt:lpstr>
      <vt:lpstr>結果・考察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（課題4）選手氏名（解答例）</dc:title>
  <dc:creator>独立行政法人高齢・障害・求職者雇用支援機構</dc:creator>
  <cp:lastModifiedBy/>
  <cp:revision>1</cp:revision>
  <dcterms:created xsi:type="dcterms:W3CDTF">2022-09-12T02:14:44Z</dcterms:created>
  <dcterms:modified xsi:type="dcterms:W3CDTF">2022-09-12T02:14:48Z</dcterms:modified>
</cp:coreProperties>
</file>