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1" r:id="rId2"/>
    <p:sldId id="260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9A2F61-1C44-487D-8958-3547890A3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84464D-5EF5-4EDF-99E7-6B72BAC11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0E4AAB-AAF0-4894-801D-A6E5958AC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D96AFB-B19B-4A71-B781-C0CDB4230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0753DA-634E-4BD4-931D-BD8D4C696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759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BEDE50-2E8D-4552-B2FF-4C2FB6CBB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C08822-68B0-42FB-BE01-B6F5A539F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37B8CF-A742-4F88-AEE5-B9148F2DE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2C3EBA-D291-458E-9609-00A62F04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CA4921-527D-4071-948C-1D774AED2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83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445FD58-7BCE-4B55-95C1-1D6623C314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F61A87-08D7-47DA-B562-CC5253C67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4466EB-98F5-42B4-876B-372725091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667EC9-4A96-47B6-BCEF-130469BBB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106E0B-505A-4E2E-BA62-F62A9891D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38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9386AE-878B-46F5-BE1E-0B62CFF3E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910F3E-1797-4767-84D8-E4D74115A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4D57DC-765F-499D-A3DF-EFB8AD71E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C73174-25BF-4CE0-A8C2-1CAE04A8C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0E3212-51DD-4149-AB7F-C15FD6F0C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21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9D20CA-BE7F-4844-BAF5-F14420F6C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B80F62-ED66-41B2-BAEB-39C3EFB4B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3D8E55-7793-4538-B389-395BB52A6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C183A4-D936-40B4-A42F-B392DB201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66C765-B5FF-4FB2-9D64-77780E945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1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39750E-900E-4035-8312-E49B565F0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90925E-BBDB-4E24-9C50-8D9502F0F0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11B97B-53A9-4662-AE07-3C2EA4EDC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D74E27-EC8B-476B-AED9-0A517D09B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9CCFC5-418A-4B77-8D76-133D821C8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3098AF-11F6-42FA-8A62-85490880E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7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04E06D-0891-41E3-9BC6-1D7799203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C80B68-75DA-4178-BA6B-51BA17906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3E2B10A-D4ED-47A2-B6C0-209AF1572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8B4CF7-F80B-40FC-8F0C-0FC7E215E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351C6CF-3E8E-4DA1-939C-5B9BC8B1FD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9385C33-38FA-4C7B-9884-E3DA72BF5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732A2B4-CFD5-46AC-A3BD-F78F62E1E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F07BAB1-1251-4D73-9AC4-B00866B6D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14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F49A72-BAFB-4B75-8A19-9639F1441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90A64B1-1760-4BE1-8892-BE87D8C38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D371330-FB5E-4D8D-99EE-C86A03836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46BCFD-0896-46B0-A7A9-4BFC42120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559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FD387A3-1BFC-48C7-BFF1-6A01B58F6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59B8CA-4A08-4DEC-9B49-EC97D66B0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A2F2900-D293-4ED6-AE44-132E24A13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54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55553C-4D3A-4468-AADA-112CDB3DF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1221A7-E4C0-454B-9A3B-8F9554CB6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910F66-5242-4463-A848-ACAE4D927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5F787E-3D54-4EE1-B47B-166C803B3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61B442-81B8-47B3-AB75-83168EFA3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574D45-5123-4F54-8640-100077594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693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E75521-111C-46FF-83C2-85543C417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C786FF9-F841-4140-BC93-1B4163A5AE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E66AC4D-948A-45E8-94FE-7D9FCA908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3DAACF-D2FE-4ADE-A289-C198BB52B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4B6423-2732-4B28-98B7-D74E4FB71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96035F-41C3-4ADA-AFB2-7AB7D90C8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8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EB4A213-3B36-498B-B51B-AD142970A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1C8116-3FFB-42C3-9F8E-C7605E8C0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49CDB8-51CE-4BFA-B34F-E0A4CBB6F5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EC5425-8A04-4C2E-8660-6495F06649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D3A51F-E677-4B5B-9E7B-4EADBAF929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36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1C05A956-B2F8-4687-ACF6-AF03B24BC6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1" name="字幕 10">
            <a:extLst>
              <a:ext uri="{FF2B5EF4-FFF2-40B4-BE49-F238E27FC236}">
                <a16:creationId xmlns:a16="http://schemas.microsoft.com/office/drawing/2014/main" id="{2334A036-D379-4265-92F3-C2C1C6B8A5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6566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056C9C-18F2-486E-9F20-DD8B82968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電車通勤中のモバイル端末の利用目的調査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（</a:t>
            </a:r>
            <a:r>
              <a:rPr lang="en-US" altLang="ja-JP" dirty="0"/>
              <a:t>2011</a:t>
            </a:r>
            <a:r>
              <a:rPr lang="ja-JP" altLang="en-US" dirty="0"/>
              <a:t>年と</a:t>
            </a:r>
            <a:r>
              <a:rPr lang="en-US" altLang="ja-JP" dirty="0"/>
              <a:t>2021</a:t>
            </a:r>
            <a:r>
              <a:rPr lang="ja-JP" altLang="en-US" dirty="0"/>
              <a:t>年の比較）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55763F-8C50-4178-B20F-92942349A1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概要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658BCDB-4C13-4D4B-9010-42DCF80922A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ja-JP" altLang="en-US" dirty="0"/>
              <a:t>首都圏の</a:t>
            </a:r>
            <a:r>
              <a:rPr lang="en-US" altLang="ja-JP" dirty="0"/>
              <a:t>20</a:t>
            </a:r>
            <a:r>
              <a:rPr lang="ja-JP" altLang="en-US" dirty="0"/>
              <a:t>代から</a:t>
            </a:r>
            <a:r>
              <a:rPr lang="en-US" altLang="ja-JP" dirty="0"/>
              <a:t>60</a:t>
            </a:r>
            <a:r>
              <a:rPr lang="ja-JP" altLang="en-US" dirty="0"/>
              <a:t>代の</a:t>
            </a:r>
            <a:r>
              <a:rPr lang="en-US" altLang="ja-JP" dirty="0"/>
              <a:t>1,000</a:t>
            </a:r>
            <a:r>
              <a:rPr lang="ja-JP" altLang="en-US" dirty="0"/>
              <a:t>人を対象に「電車通勤中に携帯電話、スマートフォン等モバイル機器で一番多くしていること」についてのアンケートを実施し集計した。（単位：人）</a:t>
            </a:r>
            <a:endParaRPr lang="en-US" altLang="ja-JP" dirty="0"/>
          </a:p>
          <a:p>
            <a:r>
              <a:rPr lang="ja-JP" altLang="en-US" dirty="0"/>
              <a:t>調査件数　</a:t>
            </a:r>
            <a:r>
              <a:rPr lang="en-US" altLang="ja-JP" dirty="0"/>
              <a:t>1,000</a:t>
            </a:r>
            <a:r>
              <a:rPr lang="ja-JP" altLang="en-US" dirty="0"/>
              <a:t>件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E865A8B-2F1D-411D-8A18-C3D6A265BE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ja-JP" altLang="en-US" dirty="0"/>
              <a:t>集計表</a:t>
            </a:r>
          </a:p>
        </p:txBody>
      </p:sp>
      <p:sp>
        <p:nvSpPr>
          <p:cNvPr id="12" name="コンテンツ プレースホルダー 11">
            <a:extLst>
              <a:ext uri="{FF2B5EF4-FFF2-40B4-BE49-F238E27FC236}">
                <a16:creationId xmlns:a16="http://schemas.microsoft.com/office/drawing/2014/main" id="{1DA4F8E9-2F10-107B-98CE-EFD64838125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850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ワイド画面</PresentationFormat>
  <Paragraphs>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游ゴシック</vt:lpstr>
      <vt:lpstr>Arial</vt:lpstr>
      <vt:lpstr>Office テーマ</vt:lpstr>
      <vt:lpstr>PowerPoint プレゼンテーション</vt:lpstr>
      <vt:lpstr>電車通勤中のモバイル端末の利用目的調査 （2011年と2021年の比較）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第４２回全国障害者技能競技大会　122　パソコン操作　競技課題B</dc:title>
  <dc:creator/>
  <cp:lastModifiedBy/>
  <cp:revision>1</cp:revision>
  <dcterms:created xsi:type="dcterms:W3CDTF">2022-11-17T02:32:41Z</dcterms:created>
  <dcterms:modified xsi:type="dcterms:W3CDTF">2022-11-17T02:33:02Z</dcterms:modified>
</cp:coreProperties>
</file>