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1" r:id="rId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396" autoAdjust="0"/>
  </p:normalViewPr>
  <p:slideViewPr>
    <p:cSldViewPr>
      <p:cViewPr>
        <p:scale>
          <a:sx n="96" d="100"/>
          <a:sy n="96" d="100"/>
        </p:scale>
        <p:origin x="-1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097C4E-3722-42A5-847F-F3E1B348033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F4D3ACEB-A3E9-4301-A426-7D82955D3228}">
      <dgm:prSet phldrT="[テキスト]"/>
      <dgm:spPr/>
      <dgm:t>
        <a:bodyPr/>
        <a:lstStyle/>
        <a:p>
          <a:r>
            <a:rPr kumimoji="1" lang="ja-JP" altLang="en-US" dirty="0" smtClean="0"/>
            <a:t>氏名</a:t>
          </a:r>
          <a:endParaRPr kumimoji="1" lang="ja-JP" altLang="en-US" dirty="0"/>
        </a:p>
      </dgm:t>
    </dgm:pt>
    <dgm:pt modelId="{3959683B-9F34-43C2-AE54-7542451DABA9}" type="parTrans" cxnId="{2ACD28D0-4A84-4274-931E-4FAEBDD29CC3}">
      <dgm:prSet/>
      <dgm:spPr/>
      <dgm:t>
        <a:bodyPr/>
        <a:lstStyle/>
        <a:p>
          <a:endParaRPr kumimoji="1" lang="ja-JP" altLang="en-US"/>
        </a:p>
      </dgm:t>
    </dgm:pt>
    <dgm:pt modelId="{E69CAFCD-DEDE-44AE-B274-CB819AB2BCFD}" type="sibTrans" cxnId="{2ACD28D0-4A84-4274-931E-4FAEBDD29CC3}">
      <dgm:prSet/>
      <dgm:spPr/>
      <dgm:t>
        <a:bodyPr/>
        <a:lstStyle/>
        <a:p>
          <a:endParaRPr kumimoji="1" lang="ja-JP" altLang="en-US"/>
        </a:p>
      </dgm:t>
    </dgm:pt>
    <dgm:pt modelId="{A116E26C-E690-4FFF-9AC3-4602FA82409B}">
      <dgm:prSet phldrT="[テキスト]"/>
      <dgm:spPr/>
      <dgm:t>
        <a:bodyPr/>
        <a:lstStyle/>
        <a:p>
          <a:r>
            <a:rPr kumimoji="1" lang="ja-JP" altLang="en-US" dirty="0" smtClean="0"/>
            <a:t>生年月日</a:t>
          </a:r>
          <a:endParaRPr kumimoji="1" lang="ja-JP" altLang="en-US" dirty="0"/>
        </a:p>
      </dgm:t>
    </dgm:pt>
    <dgm:pt modelId="{27E3E19E-142C-47A2-BBC5-B8D9EF43C65E}" type="parTrans" cxnId="{3AD1C3B6-66BC-4281-936E-FCF6211A1919}">
      <dgm:prSet/>
      <dgm:spPr/>
      <dgm:t>
        <a:bodyPr/>
        <a:lstStyle/>
        <a:p>
          <a:endParaRPr kumimoji="1" lang="ja-JP" altLang="en-US"/>
        </a:p>
      </dgm:t>
    </dgm:pt>
    <dgm:pt modelId="{1E97D2B1-2059-4CDF-855A-18F691AA1525}" type="sibTrans" cxnId="{3AD1C3B6-66BC-4281-936E-FCF6211A1919}">
      <dgm:prSet/>
      <dgm:spPr/>
      <dgm:t>
        <a:bodyPr/>
        <a:lstStyle/>
        <a:p>
          <a:endParaRPr kumimoji="1" lang="ja-JP" altLang="en-US"/>
        </a:p>
      </dgm:t>
    </dgm:pt>
    <dgm:pt modelId="{F63622FE-47B1-4E2A-910A-E676AB23746F}">
      <dgm:prSet phldrT="[テキスト]"/>
      <dgm:spPr/>
      <dgm:t>
        <a:bodyPr/>
        <a:lstStyle/>
        <a:p>
          <a:r>
            <a:rPr kumimoji="1" lang="ja-JP" altLang="en-US" dirty="0" smtClean="0"/>
            <a:t>職務経歴</a:t>
          </a:r>
          <a:endParaRPr kumimoji="1" lang="ja-JP" altLang="en-US" dirty="0"/>
        </a:p>
      </dgm:t>
    </dgm:pt>
    <dgm:pt modelId="{B8EB67A2-4DBC-48BE-B71E-4739DA3A794E}" type="parTrans" cxnId="{D069EA10-C27B-4638-8C62-541A47C24D28}">
      <dgm:prSet/>
      <dgm:spPr/>
      <dgm:t>
        <a:bodyPr/>
        <a:lstStyle/>
        <a:p>
          <a:endParaRPr kumimoji="1" lang="ja-JP" altLang="en-US"/>
        </a:p>
      </dgm:t>
    </dgm:pt>
    <dgm:pt modelId="{44C7C6C7-56F9-4D6C-80B6-BF1E633A3E1B}" type="sibTrans" cxnId="{D069EA10-C27B-4638-8C62-541A47C24D28}">
      <dgm:prSet/>
      <dgm:spPr/>
      <dgm:t>
        <a:bodyPr/>
        <a:lstStyle/>
        <a:p>
          <a:endParaRPr kumimoji="1" lang="ja-JP" altLang="en-US"/>
        </a:p>
      </dgm:t>
    </dgm:pt>
    <dgm:pt modelId="{91EF7848-F809-45F6-AE97-37DCB6986A2F}">
      <dgm:prSet phldrT="[テキスト]"/>
      <dgm:spPr/>
      <dgm:t>
        <a:bodyPr/>
        <a:lstStyle/>
        <a:p>
          <a:r>
            <a:rPr kumimoji="1" lang="ja-JP" altLang="en-US" dirty="0" smtClean="0"/>
            <a:t>〇〇〇〇</a:t>
          </a:r>
          <a:endParaRPr kumimoji="1" lang="ja-JP" altLang="en-US" dirty="0"/>
        </a:p>
      </dgm:t>
    </dgm:pt>
    <dgm:pt modelId="{AC90618A-3A7E-4A02-8972-0BC71BB931A9}" type="parTrans" cxnId="{C0E10CEC-B5EC-427F-86BE-7B7C1040C2D5}">
      <dgm:prSet/>
      <dgm:spPr/>
      <dgm:t>
        <a:bodyPr/>
        <a:lstStyle/>
        <a:p>
          <a:endParaRPr kumimoji="1" lang="ja-JP" altLang="en-US"/>
        </a:p>
      </dgm:t>
    </dgm:pt>
    <dgm:pt modelId="{77EE3182-1320-4191-8D05-348240B484A9}" type="sibTrans" cxnId="{C0E10CEC-B5EC-427F-86BE-7B7C1040C2D5}">
      <dgm:prSet/>
      <dgm:spPr/>
      <dgm:t>
        <a:bodyPr/>
        <a:lstStyle/>
        <a:p>
          <a:endParaRPr kumimoji="1" lang="ja-JP" altLang="en-US"/>
        </a:p>
      </dgm:t>
    </dgm:pt>
    <dgm:pt modelId="{0B02367C-5254-4C7C-8672-C73997683588}">
      <dgm:prSet phldrT="[テキスト]"/>
      <dgm:spPr/>
      <dgm:t>
        <a:bodyPr/>
        <a:lstStyle/>
        <a:p>
          <a:r>
            <a:rPr kumimoji="1" lang="ja-JP" altLang="en-US" dirty="0" smtClean="0"/>
            <a:t>昭和〇〇年〇〇月〇〇日（〇〇歳）</a:t>
          </a:r>
          <a:endParaRPr kumimoji="1" lang="ja-JP" altLang="en-US" dirty="0"/>
        </a:p>
      </dgm:t>
    </dgm:pt>
    <dgm:pt modelId="{FD45E292-87DF-42C1-99DB-20F8BFD18B28}" type="parTrans" cxnId="{8587F470-D503-4300-9612-127AA9AE0A0E}">
      <dgm:prSet/>
      <dgm:spPr/>
      <dgm:t>
        <a:bodyPr/>
        <a:lstStyle/>
        <a:p>
          <a:endParaRPr kumimoji="1" lang="ja-JP" altLang="en-US"/>
        </a:p>
      </dgm:t>
    </dgm:pt>
    <dgm:pt modelId="{66588F52-27AC-4528-B36F-FAEDEFA0D100}" type="sibTrans" cxnId="{8587F470-D503-4300-9612-127AA9AE0A0E}">
      <dgm:prSet/>
      <dgm:spPr/>
      <dgm:t>
        <a:bodyPr/>
        <a:lstStyle/>
        <a:p>
          <a:endParaRPr kumimoji="1" lang="ja-JP" altLang="en-US"/>
        </a:p>
      </dgm:t>
    </dgm:pt>
    <dgm:pt modelId="{FF2B9B52-5596-40E6-BD1F-FE63A347BEB2}">
      <dgm:prSet phldrT="[テキスト]"/>
      <dgm:spPr/>
      <dgm:t>
        <a:bodyPr/>
        <a:lstStyle/>
        <a:p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期間：○○年○月○日～○○年○月○日</a:t>
          </a:r>
          <a:endParaRPr kumimoji="1" lang="ja-JP" altLang="en-US" dirty="0"/>
        </a:p>
      </dgm:t>
    </dgm:pt>
    <dgm:pt modelId="{710C66B9-65EF-40AC-8295-3259DF4D9342}" type="parTrans" cxnId="{FABC27CE-A42A-4398-A5D4-5CBE347C6693}">
      <dgm:prSet/>
      <dgm:spPr/>
      <dgm:t>
        <a:bodyPr/>
        <a:lstStyle/>
        <a:p>
          <a:endParaRPr kumimoji="1" lang="ja-JP" altLang="en-US"/>
        </a:p>
      </dgm:t>
    </dgm:pt>
    <dgm:pt modelId="{189DFC99-C0F9-42C0-B826-B7A942133CE0}" type="sibTrans" cxnId="{FABC27CE-A42A-4398-A5D4-5CBE347C6693}">
      <dgm:prSet/>
      <dgm:spPr/>
      <dgm:t>
        <a:bodyPr/>
        <a:lstStyle/>
        <a:p>
          <a:endParaRPr kumimoji="1" lang="ja-JP" altLang="en-US"/>
        </a:p>
      </dgm:t>
    </dgm:pt>
    <dgm:pt modelId="{06E2D703-B28A-4C8C-8DAD-148D82D70EC1}">
      <dgm:prSet phldrT="[テキスト]"/>
      <dgm:spPr/>
      <dgm:t>
        <a:bodyPr/>
        <a:lstStyle/>
        <a:p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社名：○○○○株式会社</a:t>
          </a:r>
          <a:endParaRPr kumimoji="1" lang="ja-JP" altLang="en-US" dirty="0"/>
        </a:p>
      </dgm:t>
    </dgm:pt>
    <dgm:pt modelId="{91FAB6F7-930B-44D5-8A5C-B8C8F7A2D3B0}" type="parTrans" cxnId="{D5506541-2326-4608-9BB1-27BD47477E19}">
      <dgm:prSet/>
      <dgm:spPr/>
      <dgm:t>
        <a:bodyPr/>
        <a:lstStyle/>
        <a:p>
          <a:endParaRPr kumimoji="1" lang="ja-JP" altLang="en-US"/>
        </a:p>
      </dgm:t>
    </dgm:pt>
    <dgm:pt modelId="{FAF14783-23AF-4BDA-A646-F353CA32AC7B}" type="sibTrans" cxnId="{D5506541-2326-4608-9BB1-27BD47477E19}">
      <dgm:prSet/>
      <dgm:spPr/>
      <dgm:t>
        <a:bodyPr/>
        <a:lstStyle/>
        <a:p>
          <a:endParaRPr kumimoji="1" lang="ja-JP" altLang="en-US"/>
        </a:p>
      </dgm:t>
    </dgm:pt>
    <dgm:pt modelId="{D911B93C-4C3A-4BCB-A79C-98B10F307711}">
      <dgm:prSet phldrT="[テキスト]"/>
      <dgm:spPr/>
      <dgm:t>
        <a:bodyPr/>
        <a:lstStyle/>
        <a:p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職務内容：一般事務（電話応対　文書作成　在庫管理・発注　伝票のファイリング）</a:t>
          </a:r>
          <a:endParaRPr kumimoji="1" lang="ja-JP" altLang="en-US" dirty="0"/>
        </a:p>
      </dgm:t>
    </dgm:pt>
    <dgm:pt modelId="{4DEA6C08-8D5D-410B-9DD6-FC96C8A63D04}" type="parTrans" cxnId="{B7DF9A13-379B-4690-BBE3-DBCD0A1EB52F}">
      <dgm:prSet/>
      <dgm:spPr/>
      <dgm:t>
        <a:bodyPr/>
        <a:lstStyle/>
        <a:p>
          <a:endParaRPr kumimoji="1" lang="ja-JP" altLang="en-US"/>
        </a:p>
      </dgm:t>
    </dgm:pt>
    <dgm:pt modelId="{38C9D024-2618-4C6D-AA53-7EF2D652EE33}" type="sibTrans" cxnId="{B7DF9A13-379B-4690-BBE3-DBCD0A1EB52F}">
      <dgm:prSet/>
      <dgm:spPr/>
      <dgm:t>
        <a:bodyPr/>
        <a:lstStyle/>
        <a:p>
          <a:endParaRPr kumimoji="1" lang="ja-JP" altLang="en-US"/>
        </a:p>
      </dgm:t>
    </dgm:pt>
    <dgm:pt modelId="{B921ADDC-E97A-4A3B-AF89-4C9F5770F84C}">
      <dgm:prSet phldrT="[テキスト]"/>
      <dgm:spPr/>
      <dgm:t>
        <a:bodyPr/>
        <a:lstStyle/>
        <a:p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使用ソフト：○○○○○　□□□□</a:t>
          </a:r>
          <a:endParaRPr kumimoji="1" lang="ja-JP" altLang="en-US" dirty="0"/>
        </a:p>
      </dgm:t>
    </dgm:pt>
    <dgm:pt modelId="{BBB02177-C04F-4080-8BD5-4EE6A12EB250}" type="parTrans" cxnId="{BAFFA0EF-9708-41BC-B10A-991F747B86A9}">
      <dgm:prSet/>
      <dgm:spPr/>
      <dgm:t>
        <a:bodyPr/>
        <a:lstStyle/>
        <a:p>
          <a:endParaRPr kumimoji="1" lang="ja-JP" altLang="en-US"/>
        </a:p>
      </dgm:t>
    </dgm:pt>
    <dgm:pt modelId="{AF22FC92-1F84-481E-AAF1-F1FF2E083D0B}" type="sibTrans" cxnId="{BAFFA0EF-9708-41BC-B10A-991F747B86A9}">
      <dgm:prSet/>
      <dgm:spPr/>
      <dgm:t>
        <a:bodyPr/>
        <a:lstStyle/>
        <a:p>
          <a:endParaRPr kumimoji="1" lang="ja-JP" altLang="en-US"/>
        </a:p>
      </dgm:t>
    </dgm:pt>
    <dgm:pt modelId="{976B4E4B-4566-46FE-B02B-A9EA8CA4D468}" type="pres">
      <dgm:prSet presAssocID="{A6097C4E-3722-42A5-847F-F3E1B348033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3690903-04EB-4550-AA0D-3EE45105D55E}" type="pres">
      <dgm:prSet presAssocID="{F4D3ACEB-A3E9-4301-A426-7D82955D3228}" presName="parentLin" presStyleCnt="0"/>
      <dgm:spPr/>
    </dgm:pt>
    <dgm:pt modelId="{805B24EA-DE0C-4490-83BF-CF4FA255BCE1}" type="pres">
      <dgm:prSet presAssocID="{F4D3ACEB-A3E9-4301-A426-7D82955D3228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97553D4-CA4F-4F84-83F6-4780B2309916}" type="pres">
      <dgm:prSet presAssocID="{F4D3ACEB-A3E9-4301-A426-7D82955D322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4CBDD90-6EC7-4222-95D9-BF77E752414E}" type="pres">
      <dgm:prSet presAssocID="{F4D3ACEB-A3E9-4301-A426-7D82955D3228}" presName="negativeSpace" presStyleCnt="0"/>
      <dgm:spPr/>
    </dgm:pt>
    <dgm:pt modelId="{214B045B-C0C8-4BF7-9A8D-2A50159C8CA8}" type="pres">
      <dgm:prSet presAssocID="{F4D3ACEB-A3E9-4301-A426-7D82955D3228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9E0B73-4BA6-4C4E-965A-D4EC2BAD2D24}" type="pres">
      <dgm:prSet presAssocID="{E69CAFCD-DEDE-44AE-B274-CB819AB2BCFD}" presName="spaceBetweenRectangles" presStyleCnt="0"/>
      <dgm:spPr/>
    </dgm:pt>
    <dgm:pt modelId="{AFD6E6E2-5A08-4535-84BA-0EFD57B68A06}" type="pres">
      <dgm:prSet presAssocID="{A116E26C-E690-4FFF-9AC3-4602FA82409B}" presName="parentLin" presStyleCnt="0"/>
      <dgm:spPr/>
    </dgm:pt>
    <dgm:pt modelId="{AD7D6FF6-7C93-481A-820F-BB07687CAC17}" type="pres">
      <dgm:prSet presAssocID="{A116E26C-E690-4FFF-9AC3-4602FA82409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A7FF00CB-81D7-45AC-A4C4-F7F009830347}" type="pres">
      <dgm:prSet presAssocID="{A116E26C-E690-4FFF-9AC3-4602FA82409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12B619-8E5A-486C-9557-C746F617F004}" type="pres">
      <dgm:prSet presAssocID="{A116E26C-E690-4FFF-9AC3-4602FA82409B}" presName="negativeSpace" presStyleCnt="0"/>
      <dgm:spPr/>
    </dgm:pt>
    <dgm:pt modelId="{33B336E0-C61A-4EAC-AB12-F520A48C55E1}" type="pres">
      <dgm:prSet presAssocID="{A116E26C-E690-4FFF-9AC3-4602FA82409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B64DC8-0ED6-4F30-9EF2-1AB8553C4A40}" type="pres">
      <dgm:prSet presAssocID="{1E97D2B1-2059-4CDF-855A-18F691AA1525}" presName="spaceBetweenRectangles" presStyleCnt="0"/>
      <dgm:spPr/>
    </dgm:pt>
    <dgm:pt modelId="{30D3A7C2-BBF4-4DFD-8849-34DC22B2C4B2}" type="pres">
      <dgm:prSet presAssocID="{F63622FE-47B1-4E2A-910A-E676AB23746F}" presName="parentLin" presStyleCnt="0"/>
      <dgm:spPr/>
    </dgm:pt>
    <dgm:pt modelId="{31ED4B5A-3647-44AE-BC96-757D0D29C593}" type="pres">
      <dgm:prSet presAssocID="{F63622FE-47B1-4E2A-910A-E676AB23746F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7763F52F-91EA-4F25-9A39-3278E90CA304}" type="pres">
      <dgm:prSet presAssocID="{F63622FE-47B1-4E2A-910A-E676AB23746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4BB993-67BE-4CB5-9874-3851DA360E97}" type="pres">
      <dgm:prSet presAssocID="{F63622FE-47B1-4E2A-910A-E676AB23746F}" presName="negativeSpace" presStyleCnt="0"/>
      <dgm:spPr/>
    </dgm:pt>
    <dgm:pt modelId="{9A69CFF0-FDC3-4FD0-820C-C14F69881E6A}" type="pres">
      <dgm:prSet presAssocID="{F63622FE-47B1-4E2A-910A-E676AB23746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F95FD99-9095-4BC2-A3B8-F9CF60ACE9A6}" type="presOf" srcId="{A6097C4E-3722-42A5-847F-F3E1B348033F}" destId="{976B4E4B-4566-46FE-B02B-A9EA8CA4D468}" srcOrd="0" destOrd="0" presId="urn:microsoft.com/office/officeart/2005/8/layout/list1"/>
    <dgm:cxn modelId="{C2414D49-95AC-4C83-9610-58DCF459B943}" type="presOf" srcId="{B921ADDC-E97A-4A3B-AF89-4C9F5770F84C}" destId="{9A69CFF0-FDC3-4FD0-820C-C14F69881E6A}" srcOrd="0" destOrd="3" presId="urn:microsoft.com/office/officeart/2005/8/layout/list1"/>
    <dgm:cxn modelId="{8587F470-D503-4300-9612-127AA9AE0A0E}" srcId="{A116E26C-E690-4FFF-9AC3-4602FA82409B}" destId="{0B02367C-5254-4C7C-8672-C73997683588}" srcOrd="0" destOrd="0" parTransId="{FD45E292-87DF-42C1-99DB-20F8BFD18B28}" sibTransId="{66588F52-27AC-4528-B36F-FAEDEFA0D100}"/>
    <dgm:cxn modelId="{C0E10CEC-B5EC-427F-86BE-7B7C1040C2D5}" srcId="{F4D3ACEB-A3E9-4301-A426-7D82955D3228}" destId="{91EF7848-F809-45F6-AE97-37DCB6986A2F}" srcOrd="0" destOrd="0" parTransId="{AC90618A-3A7E-4A02-8972-0BC71BB931A9}" sibTransId="{77EE3182-1320-4191-8D05-348240B484A9}"/>
    <dgm:cxn modelId="{ACBB8DBD-9C15-4D80-81C1-D3D95F0503EB}" type="presOf" srcId="{91EF7848-F809-45F6-AE97-37DCB6986A2F}" destId="{214B045B-C0C8-4BF7-9A8D-2A50159C8CA8}" srcOrd="0" destOrd="0" presId="urn:microsoft.com/office/officeart/2005/8/layout/list1"/>
    <dgm:cxn modelId="{2ACD28D0-4A84-4274-931E-4FAEBDD29CC3}" srcId="{A6097C4E-3722-42A5-847F-F3E1B348033F}" destId="{F4D3ACEB-A3E9-4301-A426-7D82955D3228}" srcOrd="0" destOrd="0" parTransId="{3959683B-9F34-43C2-AE54-7542451DABA9}" sibTransId="{E69CAFCD-DEDE-44AE-B274-CB819AB2BCFD}"/>
    <dgm:cxn modelId="{BAFFA0EF-9708-41BC-B10A-991F747B86A9}" srcId="{F63622FE-47B1-4E2A-910A-E676AB23746F}" destId="{B921ADDC-E97A-4A3B-AF89-4C9F5770F84C}" srcOrd="3" destOrd="0" parTransId="{BBB02177-C04F-4080-8BD5-4EE6A12EB250}" sibTransId="{AF22FC92-1F84-481E-AAF1-F1FF2E083D0B}"/>
    <dgm:cxn modelId="{958291C7-7536-4EEA-9509-1159E62874C3}" type="presOf" srcId="{F63622FE-47B1-4E2A-910A-E676AB23746F}" destId="{7763F52F-91EA-4F25-9A39-3278E90CA304}" srcOrd="1" destOrd="0" presId="urn:microsoft.com/office/officeart/2005/8/layout/list1"/>
    <dgm:cxn modelId="{AB063DC5-3A30-4FF6-9A48-3AA5D875BCE8}" type="presOf" srcId="{F63622FE-47B1-4E2A-910A-E676AB23746F}" destId="{31ED4B5A-3647-44AE-BC96-757D0D29C593}" srcOrd="0" destOrd="0" presId="urn:microsoft.com/office/officeart/2005/8/layout/list1"/>
    <dgm:cxn modelId="{D069EA10-C27B-4638-8C62-541A47C24D28}" srcId="{A6097C4E-3722-42A5-847F-F3E1B348033F}" destId="{F63622FE-47B1-4E2A-910A-E676AB23746F}" srcOrd="2" destOrd="0" parTransId="{B8EB67A2-4DBC-48BE-B71E-4739DA3A794E}" sibTransId="{44C7C6C7-56F9-4D6C-80B6-BF1E633A3E1B}"/>
    <dgm:cxn modelId="{C83F144F-A783-41B4-8B31-0A05708EA060}" type="presOf" srcId="{A116E26C-E690-4FFF-9AC3-4602FA82409B}" destId="{AD7D6FF6-7C93-481A-820F-BB07687CAC17}" srcOrd="0" destOrd="0" presId="urn:microsoft.com/office/officeart/2005/8/layout/list1"/>
    <dgm:cxn modelId="{23EA7449-2438-425B-8E9F-F8D7CD0F62FB}" type="presOf" srcId="{F4D3ACEB-A3E9-4301-A426-7D82955D3228}" destId="{805B24EA-DE0C-4490-83BF-CF4FA255BCE1}" srcOrd="0" destOrd="0" presId="urn:microsoft.com/office/officeart/2005/8/layout/list1"/>
    <dgm:cxn modelId="{9180F52D-A901-43F2-8F1D-39CCC6A9B920}" type="presOf" srcId="{FF2B9B52-5596-40E6-BD1F-FE63A347BEB2}" destId="{9A69CFF0-FDC3-4FD0-820C-C14F69881E6A}" srcOrd="0" destOrd="0" presId="urn:microsoft.com/office/officeart/2005/8/layout/list1"/>
    <dgm:cxn modelId="{D5506541-2326-4608-9BB1-27BD47477E19}" srcId="{F63622FE-47B1-4E2A-910A-E676AB23746F}" destId="{06E2D703-B28A-4C8C-8DAD-148D82D70EC1}" srcOrd="1" destOrd="0" parTransId="{91FAB6F7-930B-44D5-8A5C-B8C8F7A2D3B0}" sibTransId="{FAF14783-23AF-4BDA-A646-F353CA32AC7B}"/>
    <dgm:cxn modelId="{4F63C842-2FA8-461D-A1BD-692EFB18AA2A}" type="presOf" srcId="{F4D3ACEB-A3E9-4301-A426-7D82955D3228}" destId="{F97553D4-CA4F-4F84-83F6-4780B2309916}" srcOrd="1" destOrd="0" presId="urn:microsoft.com/office/officeart/2005/8/layout/list1"/>
    <dgm:cxn modelId="{53B87A20-88DB-4CCD-8514-D618348E655C}" type="presOf" srcId="{06E2D703-B28A-4C8C-8DAD-148D82D70EC1}" destId="{9A69CFF0-FDC3-4FD0-820C-C14F69881E6A}" srcOrd="0" destOrd="1" presId="urn:microsoft.com/office/officeart/2005/8/layout/list1"/>
    <dgm:cxn modelId="{25B5E43D-CF69-4FBC-9E4B-4F75DCC819DD}" type="presOf" srcId="{D911B93C-4C3A-4BCB-A79C-98B10F307711}" destId="{9A69CFF0-FDC3-4FD0-820C-C14F69881E6A}" srcOrd="0" destOrd="2" presId="urn:microsoft.com/office/officeart/2005/8/layout/list1"/>
    <dgm:cxn modelId="{D969C849-5814-4B2A-AFF1-2378BAC2B0C7}" type="presOf" srcId="{A116E26C-E690-4FFF-9AC3-4602FA82409B}" destId="{A7FF00CB-81D7-45AC-A4C4-F7F009830347}" srcOrd="1" destOrd="0" presId="urn:microsoft.com/office/officeart/2005/8/layout/list1"/>
    <dgm:cxn modelId="{3AD1C3B6-66BC-4281-936E-FCF6211A1919}" srcId="{A6097C4E-3722-42A5-847F-F3E1B348033F}" destId="{A116E26C-E690-4FFF-9AC3-4602FA82409B}" srcOrd="1" destOrd="0" parTransId="{27E3E19E-142C-47A2-BBC5-B8D9EF43C65E}" sibTransId="{1E97D2B1-2059-4CDF-855A-18F691AA1525}"/>
    <dgm:cxn modelId="{96963D1C-4347-41F7-ACFC-A89B2EA2BECB}" type="presOf" srcId="{0B02367C-5254-4C7C-8672-C73997683588}" destId="{33B336E0-C61A-4EAC-AB12-F520A48C55E1}" srcOrd="0" destOrd="0" presId="urn:microsoft.com/office/officeart/2005/8/layout/list1"/>
    <dgm:cxn modelId="{FABC27CE-A42A-4398-A5D4-5CBE347C6693}" srcId="{F63622FE-47B1-4E2A-910A-E676AB23746F}" destId="{FF2B9B52-5596-40E6-BD1F-FE63A347BEB2}" srcOrd="0" destOrd="0" parTransId="{710C66B9-65EF-40AC-8295-3259DF4D9342}" sibTransId="{189DFC99-C0F9-42C0-B826-B7A942133CE0}"/>
    <dgm:cxn modelId="{B7DF9A13-379B-4690-BBE3-DBCD0A1EB52F}" srcId="{F63622FE-47B1-4E2A-910A-E676AB23746F}" destId="{D911B93C-4C3A-4BCB-A79C-98B10F307711}" srcOrd="2" destOrd="0" parTransId="{4DEA6C08-8D5D-410B-9DD6-FC96C8A63D04}" sibTransId="{38C9D024-2618-4C6D-AA53-7EF2D652EE33}"/>
    <dgm:cxn modelId="{44AFC754-55FE-4727-A7CC-FE3468508EB0}" type="presParOf" srcId="{976B4E4B-4566-46FE-B02B-A9EA8CA4D468}" destId="{63690903-04EB-4550-AA0D-3EE45105D55E}" srcOrd="0" destOrd="0" presId="urn:microsoft.com/office/officeart/2005/8/layout/list1"/>
    <dgm:cxn modelId="{99393F04-78B4-4131-BDF3-28B1976712FD}" type="presParOf" srcId="{63690903-04EB-4550-AA0D-3EE45105D55E}" destId="{805B24EA-DE0C-4490-83BF-CF4FA255BCE1}" srcOrd="0" destOrd="0" presId="urn:microsoft.com/office/officeart/2005/8/layout/list1"/>
    <dgm:cxn modelId="{40469511-CC9D-43B6-A843-FBCB8DECC8D8}" type="presParOf" srcId="{63690903-04EB-4550-AA0D-3EE45105D55E}" destId="{F97553D4-CA4F-4F84-83F6-4780B2309916}" srcOrd="1" destOrd="0" presId="urn:microsoft.com/office/officeart/2005/8/layout/list1"/>
    <dgm:cxn modelId="{E7E418D1-4C3B-4BF6-BE55-901F13C970C5}" type="presParOf" srcId="{976B4E4B-4566-46FE-B02B-A9EA8CA4D468}" destId="{04CBDD90-6EC7-4222-95D9-BF77E752414E}" srcOrd="1" destOrd="0" presId="urn:microsoft.com/office/officeart/2005/8/layout/list1"/>
    <dgm:cxn modelId="{1AF86D05-E068-44E4-BC8D-E07DE0C60573}" type="presParOf" srcId="{976B4E4B-4566-46FE-B02B-A9EA8CA4D468}" destId="{214B045B-C0C8-4BF7-9A8D-2A50159C8CA8}" srcOrd="2" destOrd="0" presId="urn:microsoft.com/office/officeart/2005/8/layout/list1"/>
    <dgm:cxn modelId="{073C4CA1-41B2-40DF-B12F-13691FD90A0A}" type="presParOf" srcId="{976B4E4B-4566-46FE-B02B-A9EA8CA4D468}" destId="{409E0B73-4BA6-4C4E-965A-D4EC2BAD2D24}" srcOrd="3" destOrd="0" presId="urn:microsoft.com/office/officeart/2005/8/layout/list1"/>
    <dgm:cxn modelId="{9ACCE7D2-D74E-4FAA-85FA-3E50E8E36BA9}" type="presParOf" srcId="{976B4E4B-4566-46FE-B02B-A9EA8CA4D468}" destId="{AFD6E6E2-5A08-4535-84BA-0EFD57B68A06}" srcOrd="4" destOrd="0" presId="urn:microsoft.com/office/officeart/2005/8/layout/list1"/>
    <dgm:cxn modelId="{F3B7F2D4-2EAD-495E-A6B7-1219E5A0B133}" type="presParOf" srcId="{AFD6E6E2-5A08-4535-84BA-0EFD57B68A06}" destId="{AD7D6FF6-7C93-481A-820F-BB07687CAC17}" srcOrd="0" destOrd="0" presId="urn:microsoft.com/office/officeart/2005/8/layout/list1"/>
    <dgm:cxn modelId="{D703B01C-244C-4AED-8B19-9C2F0343FC63}" type="presParOf" srcId="{AFD6E6E2-5A08-4535-84BA-0EFD57B68A06}" destId="{A7FF00CB-81D7-45AC-A4C4-F7F009830347}" srcOrd="1" destOrd="0" presId="urn:microsoft.com/office/officeart/2005/8/layout/list1"/>
    <dgm:cxn modelId="{08984745-7658-4F97-A2D9-E9DA23371AF8}" type="presParOf" srcId="{976B4E4B-4566-46FE-B02B-A9EA8CA4D468}" destId="{3A12B619-8E5A-486C-9557-C746F617F004}" srcOrd="5" destOrd="0" presId="urn:microsoft.com/office/officeart/2005/8/layout/list1"/>
    <dgm:cxn modelId="{7B62EC33-BD28-483A-A443-74C09465D094}" type="presParOf" srcId="{976B4E4B-4566-46FE-B02B-A9EA8CA4D468}" destId="{33B336E0-C61A-4EAC-AB12-F520A48C55E1}" srcOrd="6" destOrd="0" presId="urn:microsoft.com/office/officeart/2005/8/layout/list1"/>
    <dgm:cxn modelId="{A50BBC53-A40A-4951-A67D-81704F159A22}" type="presParOf" srcId="{976B4E4B-4566-46FE-B02B-A9EA8CA4D468}" destId="{E4B64DC8-0ED6-4F30-9EF2-1AB8553C4A40}" srcOrd="7" destOrd="0" presId="urn:microsoft.com/office/officeart/2005/8/layout/list1"/>
    <dgm:cxn modelId="{1B6FDEBF-EB1F-4053-BA2E-6A43B5BC387A}" type="presParOf" srcId="{976B4E4B-4566-46FE-B02B-A9EA8CA4D468}" destId="{30D3A7C2-BBF4-4DFD-8849-34DC22B2C4B2}" srcOrd="8" destOrd="0" presId="urn:microsoft.com/office/officeart/2005/8/layout/list1"/>
    <dgm:cxn modelId="{F1CBBD15-F448-4359-9B12-C182A5C8FB15}" type="presParOf" srcId="{30D3A7C2-BBF4-4DFD-8849-34DC22B2C4B2}" destId="{31ED4B5A-3647-44AE-BC96-757D0D29C593}" srcOrd="0" destOrd="0" presId="urn:microsoft.com/office/officeart/2005/8/layout/list1"/>
    <dgm:cxn modelId="{A82100F0-65EC-4A02-8FD5-6BCF7FD4AC57}" type="presParOf" srcId="{30D3A7C2-BBF4-4DFD-8849-34DC22B2C4B2}" destId="{7763F52F-91EA-4F25-9A39-3278E90CA304}" srcOrd="1" destOrd="0" presId="urn:microsoft.com/office/officeart/2005/8/layout/list1"/>
    <dgm:cxn modelId="{73BA2692-D335-4FB3-A7A7-C41EB47DE4CD}" type="presParOf" srcId="{976B4E4B-4566-46FE-B02B-A9EA8CA4D468}" destId="{194BB993-67BE-4CB5-9874-3851DA360E97}" srcOrd="9" destOrd="0" presId="urn:microsoft.com/office/officeart/2005/8/layout/list1"/>
    <dgm:cxn modelId="{38F029E3-72FE-408F-95FD-A5894D4EF7C1}" type="presParOf" srcId="{976B4E4B-4566-46FE-B02B-A9EA8CA4D468}" destId="{9A69CFF0-FDC3-4FD0-820C-C14F69881E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8683F2-0609-42AF-A02A-7BBEC4DED51E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B62110-7364-4162-8414-588301D35A53}">
      <dgm:prSet phldrT="[テキスト]"/>
      <dgm:spPr/>
      <dgm:t>
        <a:bodyPr/>
        <a:lstStyle/>
        <a:p>
          <a:r>
            <a:rPr kumimoji="1" lang="ja-JP" altLang="ja-JP" b="1" smtClean="0">
              <a:effectLst/>
              <a:latin typeface="+mn-lt"/>
              <a:ea typeface="+mn-ea"/>
              <a:cs typeface="+mn-cs"/>
            </a:rPr>
            <a:t>＜障害名・状況＞</a:t>
          </a:r>
          <a:endParaRPr kumimoji="1" lang="ja-JP" altLang="en-US" dirty="0"/>
        </a:p>
      </dgm:t>
    </dgm:pt>
    <dgm:pt modelId="{A33BFCB8-B306-48DA-95E7-097796765A7B}" type="parTrans" cxnId="{9B381AFC-CB97-444F-97FF-B9B08D4D3D27}">
      <dgm:prSet/>
      <dgm:spPr/>
      <dgm:t>
        <a:bodyPr/>
        <a:lstStyle/>
        <a:p>
          <a:endParaRPr kumimoji="1" lang="ja-JP" altLang="en-US"/>
        </a:p>
      </dgm:t>
    </dgm:pt>
    <dgm:pt modelId="{34A599EB-7A90-42CB-8573-4837CE8D8DF9}" type="sibTrans" cxnId="{9B381AFC-CB97-444F-97FF-B9B08D4D3D27}">
      <dgm:prSet/>
      <dgm:spPr/>
      <dgm:t>
        <a:bodyPr/>
        <a:lstStyle/>
        <a:p>
          <a:endParaRPr kumimoji="1" lang="ja-JP" altLang="en-US"/>
        </a:p>
      </dgm:t>
    </dgm:pt>
    <dgm:pt modelId="{9D1B9FA2-ABF1-4E49-8DF5-C286131E1088}">
      <dgm:prSet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「気分変調症」とは、広範な興味の消失。何事も楽しめないという障害です。</a:t>
          </a:r>
        </a:p>
      </dgm:t>
    </dgm:pt>
    <dgm:pt modelId="{6AD7FCAC-9C03-4995-9B14-E1D4C731546C}" type="parTrans" cxnId="{3773A0A4-343C-4E1E-B84F-A158DE03FEE7}">
      <dgm:prSet/>
      <dgm:spPr/>
      <dgm:t>
        <a:bodyPr/>
        <a:lstStyle/>
        <a:p>
          <a:endParaRPr kumimoji="1" lang="ja-JP" altLang="en-US"/>
        </a:p>
      </dgm:t>
    </dgm:pt>
    <dgm:pt modelId="{2F4536D5-76F2-496C-8045-E9673D765C14}" type="sibTrans" cxnId="{3773A0A4-343C-4E1E-B84F-A158DE03FEE7}">
      <dgm:prSet/>
      <dgm:spPr/>
      <dgm:t>
        <a:bodyPr/>
        <a:lstStyle/>
        <a:p>
          <a:endParaRPr kumimoji="1" lang="ja-JP" altLang="en-US"/>
        </a:p>
      </dgm:t>
    </dgm:pt>
    <dgm:pt modelId="{7FA8FAE2-7F20-4743-A93F-7EA4F9E76C4C}">
      <dgm:prSet/>
      <dgm:spPr/>
      <dgm:t>
        <a:bodyPr/>
        <a:lstStyle/>
        <a:p>
          <a:pPr>
            <a:spcAft>
              <a:spcPts val="1800"/>
            </a:spcAft>
          </a:pP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精神</a:t>
          </a:r>
          <a:r>
            <a:rPr kumimoji="1" lang="ja-JP" altLang="en-US" dirty="0" smtClean="0">
              <a:effectLst/>
              <a:latin typeface="+mn-lt"/>
              <a:ea typeface="+mn-ea"/>
              <a:cs typeface="+mn-cs"/>
            </a:rPr>
            <a:t>障害者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保健福祉手帳３級を取得しています。</a:t>
          </a:r>
        </a:p>
      </dgm:t>
    </dgm:pt>
    <dgm:pt modelId="{88188425-4E0A-40A0-AEA4-35BA82BA8ECD}" type="parTrans" cxnId="{566EA18A-6BF4-4510-BD4A-D043C0683D11}">
      <dgm:prSet/>
      <dgm:spPr/>
      <dgm:t>
        <a:bodyPr/>
        <a:lstStyle/>
        <a:p>
          <a:endParaRPr kumimoji="1" lang="ja-JP" altLang="en-US"/>
        </a:p>
      </dgm:t>
    </dgm:pt>
    <dgm:pt modelId="{EB0910ED-1037-4E2A-B8A7-B5474FF7879B}" type="sibTrans" cxnId="{566EA18A-6BF4-4510-BD4A-D043C0683D11}">
      <dgm:prSet/>
      <dgm:spPr/>
      <dgm:t>
        <a:bodyPr/>
        <a:lstStyle/>
        <a:p>
          <a:endParaRPr kumimoji="1" lang="ja-JP" altLang="en-US"/>
        </a:p>
      </dgm:t>
    </dgm:pt>
    <dgm:pt modelId="{54ABEC94-9591-4630-9777-4BEBB9159558}">
      <dgm:prSet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以前には</a:t>
          </a:r>
          <a:r>
            <a:rPr kumimoji="1" lang="ja-JP" altLang="ja-JP" u="heavy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気力低下による集中力の低下</a:t>
          </a:r>
          <a:r>
            <a:rPr kumimoji="1" lang="ja-JP" altLang="ja-JP" u="heavy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がありました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が、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服薬と月一回の通院により安定しています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。</a:t>
          </a:r>
        </a:p>
      </dgm:t>
    </dgm:pt>
    <dgm:pt modelId="{D4536E93-B1F2-46AF-AC17-89027FF900F6}" type="parTrans" cxnId="{6AD19D03-943C-4438-B4BC-AAAB7FFC6062}">
      <dgm:prSet/>
      <dgm:spPr/>
      <dgm:t>
        <a:bodyPr/>
        <a:lstStyle/>
        <a:p>
          <a:endParaRPr kumimoji="1" lang="ja-JP" altLang="en-US"/>
        </a:p>
      </dgm:t>
    </dgm:pt>
    <dgm:pt modelId="{CDC73227-56AA-4B29-A16C-F705BC8492FE}" type="sibTrans" cxnId="{6AD19D03-943C-4438-B4BC-AAAB7FFC6062}">
      <dgm:prSet/>
      <dgm:spPr/>
      <dgm:t>
        <a:bodyPr/>
        <a:lstStyle/>
        <a:p>
          <a:endParaRPr kumimoji="1" lang="ja-JP" altLang="en-US"/>
        </a:p>
      </dgm:t>
    </dgm:pt>
    <dgm:pt modelId="{11280450-F7AA-4352-B6DE-DE9471C46309}">
      <dgm:prSet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ja-JP" u="heavy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ストレスがかかると翌日仕事に出られない</a:t>
          </a:r>
          <a:r>
            <a:rPr kumimoji="1" lang="ja-JP" altLang="en-US" dirty="0" smtClean="0">
              <a:effectLst/>
              <a:latin typeface="+mn-lt"/>
              <a:ea typeface="+mn-ea"/>
              <a:cs typeface="+mn-cs"/>
            </a:rPr>
            <a:t>こと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がありましたが、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誰かに相談することでそのような</a:t>
          </a:r>
          <a:r>
            <a:rPr kumimoji="1" lang="ja-JP" altLang="en-US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はなくなっております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。</a:t>
          </a:r>
        </a:p>
      </dgm:t>
    </dgm:pt>
    <dgm:pt modelId="{F8DEA4D7-2BFE-4858-8D70-4C57471876CA}" type="parTrans" cxnId="{7B172BD8-4054-4A79-B87A-FA73BC3A72C1}">
      <dgm:prSet/>
      <dgm:spPr/>
      <dgm:t>
        <a:bodyPr/>
        <a:lstStyle/>
        <a:p>
          <a:endParaRPr kumimoji="1" lang="ja-JP" altLang="en-US"/>
        </a:p>
      </dgm:t>
    </dgm:pt>
    <dgm:pt modelId="{DC35DB44-9307-4A28-9399-5EA1FECCDBAB}" type="sibTrans" cxnId="{7B172BD8-4054-4A79-B87A-FA73BC3A72C1}">
      <dgm:prSet/>
      <dgm:spPr/>
      <dgm:t>
        <a:bodyPr/>
        <a:lstStyle/>
        <a:p>
          <a:endParaRPr kumimoji="1" lang="ja-JP" altLang="en-US"/>
        </a:p>
      </dgm:t>
    </dgm:pt>
    <dgm:pt modelId="{BAF761E9-AE08-4241-8439-6EDFAF403890}">
      <dgm:prSet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ja-JP" u="heavy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休日でもそのような</a:t>
          </a:r>
          <a:r>
            <a:rPr kumimoji="1" lang="ja-JP" altLang="en-US" u="heavy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u="heavy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がありました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が、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趣味を楽しむ</a:t>
          </a:r>
          <a:r>
            <a:rPr kumimoji="1" lang="ja-JP" altLang="en-US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で次の日に持ち越さないようにしております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。</a:t>
          </a:r>
        </a:p>
      </dgm:t>
    </dgm:pt>
    <dgm:pt modelId="{54EAFB96-AFAD-4000-8542-218D934CA93D}" type="parTrans" cxnId="{077E1B56-D371-4737-AE2C-76584D102260}">
      <dgm:prSet/>
      <dgm:spPr/>
      <dgm:t>
        <a:bodyPr/>
        <a:lstStyle/>
        <a:p>
          <a:endParaRPr kumimoji="1" lang="ja-JP" altLang="en-US"/>
        </a:p>
      </dgm:t>
    </dgm:pt>
    <dgm:pt modelId="{6B37581B-308A-4723-9D65-1A933BE221E5}" type="sibTrans" cxnId="{077E1B56-D371-4737-AE2C-76584D102260}">
      <dgm:prSet/>
      <dgm:spPr/>
      <dgm:t>
        <a:bodyPr/>
        <a:lstStyle/>
        <a:p>
          <a:endParaRPr kumimoji="1" lang="ja-JP" altLang="en-US"/>
        </a:p>
      </dgm:t>
    </dgm:pt>
    <dgm:pt modelId="{D9479A9C-7144-4B95-9DE2-86DB0EF2C492}">
      <dgm:prSet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病気の安定のために、</a:t>
          </a:r>
          <a:r>
            <a:rPr kumimoji="1" lang="ja-JP" altLang="ja-JP" u="heavy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日々の生活リズムを一定に保ち、規則正しい生活をしております</a:t>
          </a:r>
          <a:r>
            <a:rPr kumimoji="1" lang="ja-JP" altLang="ja-JP" dirty="0" smtClean="0">
              <a:effectLst/>
              <a:latin typeface="+mn-lt"/>
              <a:ea typeface="+mn-ea"/>
              <a:cs typeface="+mn-cs"/>
            </a:rPr>
            <a:t>。</a:t>
          </a:r>
        </a:p>
      </dgm:t>
    </dgm:pt>
    <dgm:pt modelId="{8C12D46F-5306-4353-9FA1-37647278ABE7}" type="parTrans" cxnId="{2FEF4FF4-EF14-4657-85FA-3F8D494A0332}">
      <dgm:prSet/>
      <dgm:spPr/>
      <dgm:t>
        <a:bodyPr/>
        <a:lstStyle/>
        <a:p>
          <a:endParaRPr kumimoji="1" lang="ja-JP" altLang="en-US"/>
        </a:p>
      </dgm:t>
    </dgm:pt>
    <dgm:pt modelId="{2F093ED1-BB08-4083-90F6-19179CECF597}" type="sibTrans" cxnId="{2FEF4FF4-EF14-4657-85FA-3F8D494A0332}">
      <dgm:prSet/>
      <dgm:spPr/>
      <dgm:t>
        <a:bodyPr/>
        <a:lstStyle/>
        <a:p>
          <a:endParaRPr kumimoji="1" lang="ja-JP" altLang="en-US"/>
        </a:p>
      </dgm:t>
    </dgm:pt>
    <dgm:pt modelId="{A5C5FCA1-10BC-4B25-B502-7D9C0AF52FCD}" type="pres">
      <dgm:prSet presAssocID="{178683F2-0609-42AF-A02A-7BBEC4DED5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C8BB5EE-E715-4C19-ABE0-18C7229B6EDB}" type="pres">
      <dgm:prSet presAssocID="{56B62110-7364-4162-8414-588301D35A53}" presName="parentLin" presStyleCnt="0"/>
      <dgm:spPr/>
    </dgm:pt>
    <dgm:pt modelId="{0A2DD9B4-078E-4BE6-9195-D64C20925186}" type="pres">
      <dgm:prSet presAssocID="{56B62110-7364-4162-8414-588301D35A53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C3C6DD9B-45BC-49DC-B64D-47494FEED5E5}" type="pres">
      <dgm:prSet presAssocID="{56B62110-7364-4162-8414-588301D35A5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8FD1D2-3AF7-4D25-8D79-10E0348325BD}" type="pres">
      <dgm:prSet presAssocID="{56B62110-7364-4162-8414-588301D35A53}" presName="negativeSpace" presStyleCnt="0"/>
      <dgm:spPr/>
    </dgm:pt>
    <dgm:pt modelId="{F55B681E-D177-4C14-BF9E-4A92B8089413}" type="pres">
      <dgm:prSet presAssocID="{56B62110-7364-4162-8414-588301D35A5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ED00CAA-C6F1-4C0E-A413-C731868C6E01}" type="presOf" srcId="{7FA8FAE2-7F20-4743-A93F-7EA4F9E76C4C}" destId="{F55B681E-D177-4C14-BF9E-4A92B8089413}" srcOrd="0" destOrd="1" presId="urn:microsoft.com/office/officeart/2005/8/layout/list1"/>
    <dgm:cxn modelId="{22A95307-A3CF-43A2-8E96-3BD485070DE0}" type="presOf" srcId="{D9479A9C-7144-4B95-9DE2-86DB0EF2C492}" destId="{F55B681E-D177-4C14-BF9E-4A92B8089413}" srcOrd="0" destOrd="5" presId="urn:microsoft.com/office/officeart/2005/8/layout/list1"/>
    <dgm:cxn modelId="{43A25E82-9DFF-4833-9830-63BC2F9460B6}" type="presOf" srcId="{54ABEC94-9591-4630-9777-4BEBB9159558}" destId="{F55B681E-D177-4C14-BF9E-4A92B8089413}" srcOrd="0" destOrd="2" presId="urn:microsoft.com/office/officeart/2005/8/layout/list1"/>
    <dgm:cxn modelId="{3773A0A4-343C-4E1E-B84F-A158DE03FEE7}" srcId="{56B62110-7364-4162-8414-588301D35A53}" destId="{9D1B9FA2-ABF1-4E49-8DF5-C286131E1088}" srcOrd="0" destOrd="0" parTransId="{6AD7FCAC-9C03-4995-9B14-E1D4C731546C}" sibTransId="{2F4536D5-76F2-496C-8045-E9673D765C14}"/>
    <dgm:cxn modelId="{566EA18A-6BF4-4510-BD4A-D043C0683D11}" srcId="{56B62110-7364-4162-8414-588301D35A53}" destId="{7FA8FAE2-7F20-4743-A93F-7EA4F9E76C4C}" srcOrd="1" destOrd="0" parTransId="{88188425-4E0A-40A0-AEA4-35BA82BA8ECD}" sibTransId="{EB0910ED-1037-4E2A-B8A7-B5474FF7879B}"/>
    <dgm:cxn modelId="{2FEF4FF4-EF14-4657-85FA-3F8D494A0332}" srcId="{56B62110-7364-4162-8414-588301D35A53}" destId="{D9479A9C-7144-4B95-9DE2-86DB0EF2C492}" srcOrd="5" destOrd="0" parTransId="{8C12D46F-5306-4353-9FA1-37647278ABE7}" sibTransId="{2F093ED1-BB08-4083-90F6-19179CECF597}"/>
    <dgm:cxn modelId="{6E358879-5367-4A91-942D-7D82B77B496F}" type="presOf" srcId="{9D1B9FA2-ABF1-4E49-8DF5-C286131E1088}" destId="{F55B681E-D177-4C14-BF9E-4A92B8089413}" srcOrd="0" destOrd="0" presId="urn:microsoft.com/office/officeart/2005/8/layout/list1"/>
    <dgm:cxn modelId="{6AD19D03-943C-4438-B4BC-AAAB7FFC6062}" srcId="{56B62110-7364-4162-8414-588301D35A53}" destId="{54ABEC94-9591-4630-9777-4BEBB9159558}" srcOrd="2" destOrd="0" parTransId="{D4536E93-B1F2-46AF-AC17-89027FF900F6}" sibTransId="{CDC73227-56AA-4B29-A16C-F705BC8492FE}"/>
    <dgm:cxn modelId="{9B381AFC-CB97-444F-97FF-B9B08D4D3D27}" srcId="{178683F2-0609-42AF-A02A-7BBEC4DED51E}" destId="{56B62110-7364-4162-8414-588301D35A53}" srcOrd="0" destOrd="0" parTransId="{A33BFCB8-B306-48DA-95E7-097796765A7B}" sibTransId="{34A599EB-7A90-42CB-8573-4837CE8D8DF9}"/>
    <dgm:cxn modelId="{FCF9B00C-E2EB-4AB8-9B1E-F9E32C71C0E6}" type="presOf" srcId="{BAF761E9-AE08-4241-8439-6EDFAF403890}" destId="{F55B681E-D177-4C14-BF9E-4A92B8089413}" srcOrd="0" destOrd="4" presId="urn:microsoft.com/office/officeart/2005/8/layout/list1"/>
    <dgm:cxn modelId="{8AC088B7-C3E3-49CB-BCA1-07D8D7590394}" type="presOf" srcId="{56B62110-7364-4162-8414-588301D35A53}" destId="{C3C6DD9B-45BC-49DC-B64D-47494FEED5E5}" srcOrd="1" destOrd="0" presId="urn:microsoft.com/office/officeart/2005/8/layout/list1"/>
    <dgm:cxn modelId="{8E6C157A-C992-49A3-BB12-F12FCD052DE5}" type="presOf" srcId="{56B62110-7364-4162-8414-588301D35A53}" destId="{0A2DD9B4-078E-4BE6-9195-D64C20925186}" srcOrd="0" destOrd="0" presId="urn:microsoft.com/office/officeart/2005/8/layout/list1"/>
    <dgm:cxn modelId="{7B172BD8-4054-4A79-B87A-FA73BC3A72C1}" srcId="{56B62110-7364-4162-8414-588301D35A53}" destId="{11280450-F7AA-4352-B6DE-DE9471C46309}" srcOrd="3" destOrd="0" parTransId="{F8DEA4D7-2BFE-4858-8D70-4C57471876CA}" sibTransId="{DC35DB44-9307-4A28-9399-5EA1FECCDBAB}"/>
    <dgm:cxn modelId="{077E1B56-D371-4737-AE2C-76584D102260}" srcId="{56B62110-7364-4162-8414-588301D35A53}" destId="{BAF761E9-AE08-4241-8439-6EDFAF403890}" srcOrd="4" destOrd="0" parTransId="{54EAFB96-AFAD-4000-8542-218D934CA93D}" sibTransId="{6B37581B-308A-4723-9D65-1A933BE221E5}"/>
    <dgm:cxn modelId="{A12C5B68-D118-41E7-BC08-A0FE90BEE559}" type="presOf" srcId="{11280450-F7AA-4352-B6DE-DE9471C46309}" destId="{F55B681E-D177-4C14-BF9E-4A92B8089413}" srcOrd="0" destOrd="3" presId="urn:microsoft.com/office/officeart/2005/8/layout/list1"/>
    <dgm:cxn modelId="{0DAE4075-DA55-4A8A-A940-0C3BE7456065}" type="presOf" srcId="{178683F2-0609-42AF-A02A-7BBEC4DED51E}" destId="{A5C5FCA1-10BC-4B25-B502-7D9C0AF52FCD}" srcOrd="0" destOrd="0" presId="urn:microsoft.com/office/officeart/2005/8/layout/list1"/>
    <dgm:cxn modelId="{F7B8DB88-7C58-4869-964E-7A880D565C5C}" type="presParOf" srcId="{A5C5FCA1-10BC-4B25-B502-7D9C0AF52FCD}" destId="{4C8BB5EE-E715-4C19-ABE0-18C7229B6EDB}" srcOrd="0" destOrd="0" presId="urn:microsoft.com/office/officeart/2005/8/layout/list1"/>
    <dgm:cxn modelId="{A9A00C0F-1C20-487C-A401-275E882EA45E}" type="presParOf" srcId="{4C8BB5EE-E715-4C19-ABE0-18C7229B6EDB}" destId="{0A2DD9B4-078E-4BE6-9195-D64C20925186}" srcOrd="0" destOrd="0" presId="urn:microsoft.com/office/officeart/2005/8/layout/list1"/>
    <dgm:cxn modelId="{ED0E3597-B45F-4682-A1DA-828C9873CC53}" type="presParOf" srcId="{4C8BB5EE-E715-4C19-ABE0-18C7229B6EDB}" destId="{C3C6DD9B-45BC-49DC-B64D-47494FEED5E5}" srcOrd="1" destOrd="0" presId="urn:microsoft.com/office/officeart/2005/8/layout/list1"/>
    <dgm:cxn modelId="{CBE844B4-C060-4C75-BB0C-AA28BFC092F2}" type="presParOf" srcId="{A5C5FCA1-10BC-4B25-B502-7D9C0AF52FCD}" destId="{D98FD1D2-3AF7-4D25-8D79-10E0348325BD}" srcOrd="1" destOrd="0" presId="urn:microsoft.com/office/officeart/2005/8/layout/list1"/>
    <dgm:cxn modelId="{C1453956-6B9B-4809-B01E-4208AD0770B5}" type="presParOf" srcId="{A5C5FCA1-10BC-4B25-B502-7D9C0AF52FCD}" destId="{F55B681E-D177-4C14-BF9E-4A92B80894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41D6B7-0E14-4F6B-8907-765FC2EE7E31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48096676-6F1C-4346-9E57-162FA1681861}">
      <dgm:prSet phldrT="[テキスト]"/>
      <dgm:spPr/>
      <dgm:t>
        <a:bodyPr/>
        <a:lstStyle/>
        <a:p>
          <a:r>
            <a:rPr kumimoji="1" lang="ja-JP" altLang="ja-JP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＜訓練内容</a:t>
          </a:r>
          <a:r>
            <a:rPr kumimoji="1" lang="ja-JP" altLang="ja-JP" b="1" u="none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および</a:t>
          </a:r>
          <a:r>
            <a:rPr kumimoji="1" lang="ja-JP" altLang="ja-JP" b="1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状況＞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CAFAA3A-1732-47A5-B9BA-917F5D8C3B05}" type="parTrans" cxnId="{BCD3B652-571D-4720-9D57-4DD513C20EC0}">
      <dgm:prSet/>
      <dgm:spPr/>
      <dgm:t>
        <a:bodyPr/>
        <a:lstStyle/>
        <a:p>
          <a:endParaRPr kumimoji="1" lang="ja-JP" altLang="en-US"/>
        </a:p>
      </dgm:t>
    </dgm:pt>
    <dgm:pt modelId="{1D807CFC-A1B9-4830-ABC7-0EF95A74B1DF}" type="sibTrans" cxnId="{BCD3B652-571D-4720-9D57-4DD513C20EC0}">
      <dgm:prSet/>
      <dgm:spPr/>
      <dgm:t>
        <a:bodyPr/>
        <a:lstStyle/>
        <a:p>
          <a:endParaRPr kumimoji="1" lang="ja-JP" altLang="en-US"/>
        </a:p>
      </dgm:t>
    </dgm:pt>
    <dgm:pt modelId="{76A17712-B081-4B6E-BE77-D9ED58974761}">
      <dgm:prSet/>
      <dgm:spPr/>
      <dgm:t>
        <a:bodyPr/>
        <a:lstStyle/>
        <a:p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主要な関数</a:t>
          </a:r>
          <a:r>
            <a:rPr kumimoji="1" lang="ja-JP" altLang="en-US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を用いた</a:t>
          </a:r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表作成</a:t>
          </a:r>
          <a:r>
            <a:rPr kumimoji="1" lang="ja-JP" altLang="en-US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や</a:t>
          </a:r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グラフ作成ができます。</a:t>
          </a:r>
        </a:p>
      </dgm:t>
    </dgm:pt>
    <dgm:pt modelId="{FF4B249F-8B81-4A07-9F7C-7D68CC5DB49C}" type="parTrans" cxnId="{B07F439E-4FB7-479A-8EF0-F55A20846E11}">
      <dgm:prSet/>
      <dgm:spPr/>
      <dgm:t>
        <a:bodyPr/>
        <a:lstStyle/>
        <a:p>
          <a:endParaRPr kumimoji="1" lang="ja-JP" altLang="en-US"/>
        </a:p>
      </dgm:t>
    </dgm:pt>
    <dgm:pt modelId="{016806C1-F1D0-4D1B-8760-0CE18BFEED5F}" type="sibTrans" cxnId="{B07F439E-4FB7-479A-8EF0-F55A20846E11}">
      <dgm:prSet/>
      <dgm:spPr/>
      <dgm:t>
        <a:bodyPr/>
        <a:lstStyle/>
        <a:p>
          <a:endParaRPr kumimoji="1" lang="ja-JP" altLang="en-US"/>
        </a:p>
      </dgm:t>
    </dgm:pt>
    <dgm:pt modelId="{12BE4E69-7CAA-4D1A-B4BC-4F50C4E55DFF}">
      <dgm:prSet/>
      <dgm:spPr/>
      <dgm:t>
        <a:bodyPr/>
        <a:lstStyle/>
        <a:p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ビジネス文書を体裁よく作成できます。</a:t>
          </a:r>
        </a:p>
      </dgm:t>
    </dgm:pt>
    <dgm:pt modelId="{D5CDD8F1-F8DC-424E-B562-0C63745278C3}" type="parTrans" cxnId="{F5392ED1-CF7A-4482-8912-D523C3982CD6}">
      <dgm:prSet/>
      <dgm:spPr/>
      <dgm:t>
        <a:bodyPr/>
        <a:lstStyle/>
        <a:p>
          <a:endParaRPr kumimoji="1" lang="ja-JP" altLang="en-US"/>
        </a:p>
      </dgm:t>
    </dgm:pt>
    <dgm:pt modelId="{DC0B1786-96D7-49C5-9365-BAA49983E8AD}" type="sibTrans" cxnId="{F5392ED1-CF7A-4482-8912-D523C3982CD6}">
      <dgm:prSet/>
      <dgm:spPr/>
      <dgm:t>
        <a:bodyPr/>
        <a:lstStyle/>
        <a:p>
          <a:endParaRPr kumimoji="1" lang="ja-JP" altLang="en-US"/>
        </a:p>
      </dgm:t>
    </dgm:pt>
    <dgm:pt modelId="{DC607B31-B94D-4D2C-906F-1BFB5BD5E927}">
      <dgm:prSet/>
      <dgm:spPr/>
      <dgm:t>
        <a:bodyPr/>
        <a:lstStyle/>
        <a:p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データ入力：自分の間違えやすいポイントを理解し、疲れたときに小休憩を取ることにより、集中力を維持することを習得しました。</a:t>
          </a:r>
        </a:p>
      </dgm:t>
    </dgm:pt>
    <dgm:pt modelId="{D2A2C291-B83D-43C5-A2AA-7E030030A99A}" type="parTrans" cxnId="{A6FE5B75-DB70-4F3F-8DD4-265EB93DD8BD}">
      <dgm:prSet/>
      <dgm:spPr/>
      <dgm:t>
        <a:bodyPr/>
        <a:lstStyle/>
        <a:p>
          <a:endParaRPr kumimoji="1" lang="ja-JP" altLang="en-US"/>
        </a:p>
      </dgm:t>
    </dgm:pt>
    <dgm:pt modelId="{C5EF3EEE-30E9-4FB0-9C43-23B51CB6D2D9}" type="sibTrans" cxnId="{A6FE5B75-DB70-4F3F-8DD4-265EB93DD8BD}">
      <dgm:prSet/>
      <dgm:spPr/>
      <dgm:t>
        <a:bodyPr/>
        <a:lstStyle/>
        <a:p>
          <a:endParaRPr kumimoji="1" lang="ja-JP" altLang="en-US"/>
        </a:p>
      </dgm:t>
    </dgm:pt>
    <dgm:pt modelId="{53EFA152-64BD-4BB9-B73D-94D6DF05A360}">
      <dgm:prSet/>
      <dgm:spPr/>
      <dgm:t>
        <a:bodyPr/>
        <a:lstStyle/>
        <a:p>
          <a:r>
            <a:rPr kumimoji="1" lang="ja-JP" altLang="ja-JP" u="none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計算事務：一ヶ月分の手書きの伝票を電卓を用いて、一時間程で集計できます。</a:t>
          </a:r>
        </a:p>
      </dgm:t>
    </dgm:pt>
    <dgm:pt modelId="{63706E42-273F-4666-A816-406E72D63D85}" type="parTrans" cxnId="{9C535B29-FAE4-4780-AAA2-1A85771FBCA5}">
      <dgm:prSet/>
      <dgm:spPr/>
      <dgm:t>
        <a:bodyPr/>
        <a:lstStyle/>
        <a:p>
          <a:endParaRPr kumimoji="1" lang="ja-JP" altLang="en-US"/>
        </a:p>
      </dgm:t>
    </dgm:pt>
    <dgm:pt modelId="{930F0EB6-D333-45A9-B67D-3369A2CA3815}" type="sibTrans" cxnId="{9C535B29-FAE4-4780-AAA2-1A85771FBCA5}">
      <dgm:prSet/>
      <dgm:spPr/>
      <dgm:t>
        <a:bodyPr/>
        <a:lstStyle/>
        <a:p>
          <a:endParaRPr kumimoji="1" lang="ja-JP" altLang="en-US"/>
        </a:p>
      </dgm:t>
    </dgm:pt>
    <dgm:pt modelId="{AD475F96-67AA-4737-8BCA-6AAB79475C1F}" type="pres">
      <dgm:prSet presAssocID="{BA41D6B7-0E14-4F6B-8907-765FC2EE7E3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25958F4-4F7A-4515-9D81-F84FB67A67CD}" type="pres">
      <dgm:prSet presAssocID="{48096676-6F1C-4346-9E57-162FA1681861}" presName="parentLin" presStyleCnt="0"/>
      <dgm:spPr/>
    </dgm:pt>
    <dgm:pt modelId="{B37CC034-771C-42F3-B877-7803BE320019}" type="pres">
      <dgm:prSet presAssocID="{48096676-6F1C-4346-9E57-162FA1681861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B5326F51-13EE-49AC-9EFC-6967419BD8CD}" type="pres">
      <dgm:prSet presAssocID="{48096676-6F1C-4346-9E57-162FA168186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05DEEAC-84FF-464C-B997-F94CA48955BB}" type="pres">
      <dgm:prSet presAssocID="{48096676-6F1C-4346-9E57-162FA1681861}" presName="negativeSpace" presStyleCnt="0"/>
      <dgm:spPr/>
    </dgm:pt>
    <dgm:pt modelId="{D4C86356-882D-426B-9E7C-8A63D852623F}" type="pres">
      <dgm:prSet presAssocID="{48096676-6F1C-4346-9E57-162FA168186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022DF53-C9A0-462F-91E0-D9113AD40B6C}" type="presOf" srcId="{12BE4E69-7CAA-4D1A-B4BC-4F50C4E55DFF}" destId="{D4C86356-882D-426B-9E7C-8A63D852623F}" srcOrd="0" destOrd="1" presId="urn:microsoft.com/office/officeart/2005/8/layout/list1"/>
    <dgm:cxn modelId="{BCD3B652-571D-4720-9D57-4DD513C20EC0}" srcId="{BA41D6B7-0E14-4F6B-8907-765FC2EE7E31}" destId="{48096676-6F1C-4346-9E57-162FA1681861}" srcOrd="0" destOrd="0" parTransId="{ACAFAA3A-1732-47A5-B9BA-917F5D8C3B05}" sibTransId="{1D807CFC-A1B9-4830-ABC7-0EF95A74B1DF}"/>
    <dgm:cxn modelId="{B57D1F52-4AFE-4284-9F33-1C23E347FBFE}" type="presOf" srcId="{DC607B31-B94D-4D2C-906F-1BFB5BD5E927}" destId="{D4C86356-882D-426B-9E7C-8A63D852623F}" srcOrd="0" destOrd="2" presId="urn:microsoft.com/office/officeart/2005/8/layout/list1"/>
    <dgm:cxn modelId="{8C024035-B433-4FB8-9480-E43A08C78C7F}" type="presOf" srcId="{48096676-6F1C-4346-9E57-162FA1681861}" destId="{B37CC034-771C-42F3-B877-7803BE320019}" srcOrd="0" destOrd="0" presId="urn:microsoft.com/office/officeart/2005/8/layout/list1"/>
    <dgm:cxn modelId="{F5392ED1-CF7A-4482-8912-D523C3982CD6}" srcId="{48096676-6F1C-4346-9E57-162FA1681861}" destId="{12BE4E69-7CAA-4D1A-B4BC-4F50C4E55DFF}" srcOrd="1" destOrd="0" parTransId="{D5CDD8F1-F8DC-424E-B562-0C63745278C3}" sibTransId="{DC0B1786-96D7-49C5-9365-BAA49983E8AD}"/>
    <dgm:cxn modelId="{7BFB3131-F3B0-4EB6-B3B1-B8341813D227}" type="presOf" srcId="{76A17712-B081-4B6E-BE77-D9ED58974761}" destId="{D4C86356-882D-426B-9E7C-8A63D852623F}" srcOrd="0" destOrd="0" presId="urn:microsoft.com/office/officeart/2005/8/layout/list1"/>
    <dgm:cxn modelId="{B07F439E-4FB7-479A-8EF0-F55A20846E11}" srcId="{48096676-6F1C-4346-9E57-162FA1681861}" destId="{76A17712-B081-4B6E-BE77-D9ED58974761}" srcOrd="0" destOrd="0" parTransId="{FF4B249F-8B81-4A07-9F7C-7D68CC5DB49C}" sibTransId="{016806C1-F1D0-4D1B-8760-0CE18BFEED5F}"/>
    <dgm:cxn modelId="{66D2D8C0-400C-4BB0-BE08-998F59C744FD}" type="presOf" srcId="{BA41D6B7-0E14-4F6B-8907-765FC2EE7E31}" destId="{AD475F96-67AA-4737-8BCA-6AAB79475C1F}" srcOrd="0" destOrd="0" presId="urn:microsoft.com/office/officeart/2005/8/layout/list1"/>
    <dgm:cxn modelId="{A6FE5B75-DB70-4F3F-8DD4-265EB93DD8BD}" srcId="{48096676-6F1C-4346-9E57-162FA1681861}" destId="{DC607B31-B94D-4D2C-906F-1BFB5BD5E927}" srcOrd="2" destOrd="0" parTransId="{D2A2C291-B83D-43C5-A2AA-7E030030A99A}" sibTransId="{C5EF3EEE-30E9-4FB0-9C43-23B51CB6D2D9}"/>
    <dgm:cxn modelId="{A9464722-EA5A-4FFB-A97B-48063D7FA82A}" type="presOf" srcId="{48096676-6F1C-4346-9E57-162FA1681861}" destId="{B5326F51-13EE-49AC-9EFC-6967419BD8CD}" srcOrd="1" destOrd="0" presId="urn:microsoft.com/office/officeart/2005/8/layout/list1"/>
    <dgm:cxn modelId="{9C535B29-FAE4-4780-AAA2-1A85771FBCA5}" srcId="{48096676-6F1C-4346-9E57-162FA1681861}" destId="{53EFA152-64BD-4BB9-B73D-94D6DF05A360}" srcOrd="3" destOrd="0" parTransId="{63706E42-273F-4666-A816-406E72D63D85}" sibTransId="{930F0EB6-D333-45A9-B67D-3369A2CA3815}"/>
    <dgm:cxn modelId="{D58BD000-87E8-4634-855C-DAB246B250BF}" type="presOf" srcId="{53EFA152-64BD-4BB9-B73D-94D6DF05A360}" destId="{D4C86356-882D-426B-9E7C-8A63D852623F}" srcOrd="0" destOrd="3" presId="urn:microsoft.com/office/officeart/2005/8/layout/list1"/>
    <dgm:cxn modelId="{5D57FBA8-9824-4C46-B957-FF1EDE78DB65}" type="presParOf" srcId="{AD475F96-67AA-4737-8BCA-6AAB79475C1F}" destId="{525958F4-4F7A-4515-9D81-F84FB67A67CD}" srcOrd="0" destOrd="0" presId="urn:microsoft.com/office/officeart/2005/8/layout/list1"/>
    <dgm:cxn modelId="{26E7759C-CBF1-4704-B78F-8CE5DDC4244F}" type="presParOf" srcId="{525958F4-4F7A-4515-9D81-F84FB67A67CD}" destId="{B37CC034-771C-42F3-B877-7803BE320019}" srcOrd="0" destOrd="0" presId="urn:microsoft.com/office/officeart/2005/8/layout/list1"/>
    <dgm:cxn modelId="{D3C0124C-B3A9-4384-AB61-C5777EF269E0}" type="presParOf" srcId="{525958F4-4F7A-4515-9D81-F84FB67A67CD}" destId="{B5326F51-13EE-49AC-9EFC-6967419BD8CD}" srcOrd="1" destOrd="0" presId="urn:microsoft.com/office/officeart/2005/8/layout/list1"/>
    <dgm:cxn modelId="{0B7AB2AD-962F-4C68-A3D0-4088F85DA23E}" type="presParOf" srcId="{AD475F96-67AA-4737-8BCA-6AAB79475C1F}" destId="{B05DEEAC-84FF-464C-B997-F94CA48955BB}" srcOrd="1" destOrd="0" presId="urn:microsoft.com/office/officeart/2005/8/layout/list1"/>
    <dgm:cxn modelId="{35290357-BD3E-425F-8EF6-4FA04B3B64C7}" type="presParOf" srcId="{AD475F96-67AA-4737-8BCA-6AAB79475C1F}" destId="{D4C86356-882D-426B-9E7C-8A63D852623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FA45C8-BF2E-4A01-8B9C-E4A39B346A1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164C3D9E-191C-4AC2-9F52-8C6B352859A1}">
      <dgm:prSet phldrT="[テキスト]"/>
      <dgm:spPr/>
      <dgm:t>
        <a:bodyPr/>
        <a:lstStyle/>
        <a:p>
          <a:r>
            <a:rPr kumimoji="1" lang="ja-JP" altLang="ja-JP" b="1" smtClean="0">
              <a:effectLst/>
              <a:latin typeface="+mn-lt"/>
              <a:ea typeface="+mn-ea"/>
              <a:cs typeface="+mn-cs"/>
            </a:rPr>
            <a:t>＜取得免許・資格＞</a:t>
          </a:r>
          <a:endParaRPr kumimoji="1" lang="ja-JP" altLang="en-US"/>
        </a:p>
      </dgm:t>
    </dgm:pt>
    <dgm:pt modelId="{284A421D-E0F1-4FB7-A10C-0B83945FA856}" type="parTrans" cxnId="{A043A9B3-C89E-4929-81DF-A0808BE79BA1}">
      <dgm:prSet/>
      <dgm:spPr/>
      <dgm:t>
        <a:bodyPr/>
        <a:lstStyle/>
        <a:p>
          <a:endParaRPr kumimoji="1" lang="ja-JP" altLang="en-US"/>
        </a:p>
      </dgm:t>
    </dgm:pt>
    <dgm:pt modelId="{465D1842-2344-4AE7-ABC7-D2F31938974B}" type="sibTrans" cxnId="{A043A9B3-C89E-4929-81DF-A0808BE79BA1}">
      <dgm:prSet/>
      <dgm:spPr/>
      <dgm:t>
        <a:bodyPr/>
        <a:lstStyle/>
        <a:p>
          <a:endParaRPr kumimoji="1" lang="ja-JP" altLang="en-US"/>
        </a:p>
      </dgm:t>
    </dgm:pt>
    <dgm:pt modelId="{B0A9A1BA-9E81-484E-819F-2FC651009CC9}">
      <dgm:prSet/>
      <dgm:spPr/>
      <dgm:t>
        <a:bodyPr/>
        <a:lstStyle/>
        <a:p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〇〇協会主催　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ワープロ検定</a:t>
          </a:r>
          <a:endParaRPr kumimoji="1" lang="ja-JP" altLang="ja-JP" dirty="0" smtClean="0">
            <a:effectLst/>
            <a:latin typeface="+mn-lt"/>
            <a:ea typeface="+mn-ea"/>
            <a:cs typeface="+mn-cs"/>
          </a:endParaRPr>
        </a:p>
      </dgm:t>
    </dgm:pt>
    <dgm:pt modelId="{1BA21CE2-3AB7-40C7-8185-51D83F9B6946}" type="parTrans" cxnId="{6E37F431-4400-4E2A-B7C2-310F23DA02AC}">
      <dgm:prSet/>
      <dgm:spPr/>
      <dgm:t>
        <a:bodyPr/>
        <a:lstStyle/>
        <a:p>
          <a:endParaRPr kumimoji="1" lang="ja-JP" altLang="en-US"/>
        </a:p>
      </dgm:t>
    </dgm:pt>
    <dgm:pt modelId="{72159DD8-F2D2-419E-A7B4-BA3704847D75}" type="sibTrans" cxnId="{6E37F431-4400-4E2A-B7C2-310F23DA02AC}">
      <dgm:prSet/>
      <dgm:spPr/>
      <dgm:t>
        <a:bodyPr/>
        <a:lstStyle/>
        <a:p>
          <a:endParaRPr kumimoji="1" lang="ja-JP" altLang="en-US"/>
        </a:p>
      </dgm:t>
    </dgm:pt>
    <dgm:pt modelId="{91D4BC0C-1750-4234-895F-3C188950BB91}">
      <dgm:prSet/>
      <dgm:spPr/>
      <dgm:t>
        <a:bodyPr/>
        <a:lstStyle/>
        <a:p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〇〇協会主催　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表計算</a:t>
          </a:r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検定</a:t>
          </a:r>
          <a:endParaRPr kumimoji="1" lang="ja-JP" altLang="ja-JP" dirty="0" smtClean="0">
            <a:effectLst/>
            <a:latin typeface="+mn-lt"/>
            <a:ea typeface="+mn-ea"/>
            <a:cs typeface="+mn-cs"/>
          </a:endParaRPr>
        </a:p>
      </dgm:t>
    </dgm:pt>
    <dgm:pt modelId="{31FBC16A-AAEA-417E-85E7-A84A8FF6ADCD}" type="parTrans" cxnId="{4AE11280-8FEC-429D-BDCF-233B6D5E98A1}">
      <dgm:prSet/>
      <dgm:spPr/>
      <dgm:t>
        <a:bodyPr/>
        <a:lstStyle/>
        <a:p>
          <a:endParaRPr kumimoji="1" lang="ja-JP" altLang="en-US"/>
        </a:p>
      </dgm:t>
    </dgm:pt>
    <dgm:pt modelId="{8C4F63B6-3029-46E4-BA05-07E6E3E5B50A}" type="sibTrans" cxnId="{4AE11280-8FEC-429D-BDCF-233B6D5E98A1}">
      <dgm:prSet/>
      <dgm:spPr/>
      <dgm:t>
        <a:bodyPr/>
        <a:lstStyle/>
        <a:p>
          <a:endParaRPr kumimoji="1" lang="ja-JP" altLang="en-US"/>
        </a:p>
      </dgm:t>
    </dgm:pt>
    <dgm:pt modelId="{D209C60E-3F81-429A-AB89-518EFFD64949}">
      <dgm:prSet/>
      <dgm:spPr/>
      <dgm:t>
        <a:bodyPr/>
        <a:lstStyle/>
        <a:p>
          <a:r>
            <a:rPr kumimoji="1" lang="ja-JP" altLang="en-US" dirty="0" smtClean="0">
              <a:effectLst/>
              <a:latin typeface="+mn-lt"/>
              <a:ea typeface="+mn-ea"/>
              <a:cs typeface="+mn-cs"/>
            </a:rPr>
            <a:t>〇〇会議所主催　簿記検定</a:t>
          </a:r>
          <a:endParaRPr kumimoji="1" lang="ja-JP" altLang="en-US" dirty="0"/>
        </a:p>
      </dgm:t>
    </dgm:pt>
    <dgm:pt modelId="{00CFC640-8314-4549-8C70-08A472F8E5AE}" type="parTrans" cxnId="{2155C646-8381-4058-9921-AECF8876316C}">
      <dgm:prSet/>
      <dgm:spPr/>
      <dgm:t>
        <a:bodyPr/>
        <a:lstStyle/>
        <a:p>
          <a:endParaRPr kumimoji="1" lang="ja-JP" altLang="en-US"/>
        </a:p>
      </dgm:t>
    </dgm:pt>
    <dgm:pt modelId="{31CAFB5E-8C94-44DE-8393-7410BA14BB22}" type="sibTrans" cxnId="{2155C646-8381-4058-9921-AECF8876316C}">
      <dgm:prSet/>
      <dgm:spPr/>
      <dgm:t>
        <a:bodyPr/>
        <a:lstStyle/>
        <a:p>
          <a:endParaRPr kumimoji="1" lang="ja-JP" altLang="en-US"/>
        </a:p>
      </dgm:t>
    </dgm:pt>
    <dgm:pt modelId="{BFB1F4C9-02B2-45B5-8937-1AACB24722CD}">
      <dgm:prSet/>
      <dgm:spPr/>
      <dgm:t>
        <a:bodyPr/>
        <a:lstStyle/>
        <a:p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１級</a:t>
          </a:r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 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ja-JP" dirty="0" smtClean="0">
            <a:effectLst/>
            <a:latin typeface="+mn-lt"/>
            <a:ea typeface="+mn-ea"/>
            <a:cs typeface="+mn-cs"/>
          </a:endParaRPr>
        </a:p>
      </dgm:t>
    </dgm:pt>
    <dgm:pt modelId="{75E0D4FD-60E7-4444-A646-B1F271216E01}" type="parTrans" cxnId="{2549274B-566C-468D-92A8-B68EBF7CDF9C}">
      <dgm:prSet/>
      <dgm:spPr/>
      <dgm:t>
        <a:bodyPr/>
        <a:lstStyle/>
        <a:p>
          <a:endParaRPr kumimoji="1" lang="ja-JP" altLang="en-US"/>
        </a:p>
      </dgm:t>
    </dgm:pt>
    <dgm:pt modelId="{8CFEC9DD-0B83-4660-B555-EB03AF92847E}" type="sibTrans" cxnId="{2549274B-566C-468D-92A8-B68EBF7CDF9C}">
      <dgm:prSet/>
      <dgm:spPr/>
      <dgm:t>
        <a:bodyPr/>
        <a:lstStyle/>
        <a:p>
          <a:endParaRPr kumimoji="1" lang="ja-JP" altLang="en-US"/>
        </a:p>
      </dgm:t>
    </dgm:pt>
    <dgm:pt modelId="{715E9E02-D420-40C4-96D3-780AAC0E838E}">
      <dgm:prSet/>
      <dgm:spPr/>
      <dgm:t>
        <a:bodyPr/>
        <a:lstStyle/>
        <a:p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２級</a:t>
          </a:r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 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ja-JP" dirty="0" smtClean="0">
            <a:effectLst/>
            <a:latin typeface="+mn-lt"/>
            <a:ea typeface="+mn-ea"/>
            <a:cs typeface="+mn-cs"/>
          </a:endParaRPr>
        </a:p>
      </dgm:t>
    </dgm:pt>
    <dgm:pt modelId="{1F5C9781-1E81-409C-9675-99E728D0C682}" type="parTrans" cxnId="{031C0DF7-8DFD-44F0-B259-60F695E2A91C}">
      <dgm:prSet/>
      <dgm:spPr/>
      <dgm:t>
        <a:bodyPr/>
        <a:lstStyle/>
        <a:p>
          <a:endParaRPr kumimoji="1" lang="ja-JP" altLang="en-US"/>
        </a:p>
      </dgm:t>
    </dgm:pt>
    <dgm:pt modelId="{506F0FF9-57A1-4E8D-BAA2-6A34EF4E41A5}" type="sibTrans" cxnId="{031C0DF7-8DFD-44F0-B259-60F695E2A91C}">
      <dgm:prSet/>
      <dgm:spPr/>
      <dgm:t>
        <a:bodyPr/>
        <a:lstStyle/>
        <a:p>
          <a:endParaRPr kumimoji="1" lang="ja-JP" altLang="en-US"/>
        </a:p>
      </dgm:t>
    </dgm:pt>
    <dgm:pt modelId="{F9246DDC-5E44-45D7-A4E0-F4D410DAFD2B}">
      <dgm:prSet/>
      <dgm:spPr/>
      <dgm:t>
        <a:bodyPr/>
        <a:lstStyle/>
        <a:p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３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級</a:t>
          </a:r>
          <a:r>
            <a:rPr kumimoji="1" lang="ja-JP" altLang="en-US" smtClean="0">
              <a:effectLst/>
              <a:latin typeface="+mn-lt"/>
              <a:ea typeface="+mn-ea"/>
              <a:cs typeface="+mn-cs"/>
            </a:rPr>
            <a:t>　</a:t>
          </a:r>
          <a:r>
            <a:rPr kumimoji="1" lang="ja-JP" altLang="ja-JP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en-US" dirty="0"/>
        </a:p>
      </dgm:t>
    </dgm:pt>
    <dgm:pt modelId="{08B5E953-69DE-4BB3-ADA5-A64634756571}" type="parTrans" cxnId="{7BFDD091-EB11-43FB-B6FF-151E7E992F68}">
      <dgm:prSet/>
      <dgm:spPr/>
      <dgm:t>
        <a:bodyPr/>
        <a:lstStyle/>
        <a:p>
          <a:endParaRPr kumimoji="1" lang="ja-JP" altLang="en-US"/>
        </a:p>
      </dgm:t>
    </dgm:pt>
    <dgm:pt modelId="{7CDE2784-DDED-4118-B10E-5F33D1BC5083}" type="sibTrans" cxnId="{7BFDD091-EB11-43FB-B6FF-151E7E992F68}">
      <dgm:prSet/>
      <dgm:spPr/>
      <dgm:t>
        <a:bodyPr/>
        <a:lstStyle/>
        <a:p>
          <a:endParaRPr kumimoji="1" lang="ja-JP" altLang="en-US"/>
        </a:p>
      </dgm:t>
    </dgm:pt>
    <dgm:pt modelId="{C265E86F-6768-4836-99B6-3100B130ECBD}" type="pres">
      <dgm:prSet presAssocID="{4CFA45C8-BF2E-4A01-8B9C-E4A39B346A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BB5F7E1-2FF2-471E-A21E-B368B72CE379}" type="pres">
      <dgm:prSet presAssocID="{164C3D9E-191C-4AC2-9F52-8C6B352859A1}" presName="parentLin" presStyleCnt="0"/>
      <dgm:spPr/>
    </dgm:pt>
    <dgm:pt modelId="{14FE05D9-1646-4C34-8D07-10305DC579A9}" type="pres">
      <dgm:prSet presAssocID="{164C3D9E-191C-4AC2-9F52-8C6B352859A1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ACD397E4-6338-45FE-BD80-005FEA8F80A0}" type="pres">
      <dgm:prSet presAssocID="{164C3D9E-191C-4AC2-9F52-8C6B352859A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09F529-6CC3-429C-9B20-EB9F6480693D}" type="pres">
      <dgm:prSet presAssocID="{164C3D9E-191C-4AC2-9F52-8C6B352859A1}" presName="negativeSpace" presStyleCnt="0"/>
      <dgm:spPr/>
    </dgm:pt>
    <dgm:pt modelId="{45879DF0-6E14-46E0-B881-D1EA337F2DFF}" type="pres">
      <dgm:prSet presAssocID="{164C3D9E-191C-4AC2-9F52-8C6B352859A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CAFAEDB-3279-4C4E-994A-9670C462DE9A}" type="presOf" srcId="{4CFA45C8-BF2E-4A01-8B9C-E4A39B346A16}" destId="{C265E86F-6768-4836-99B6-3100B130ECBD}" srcOrd="0" destOrd="0" presId="urn:microsoft.com/office/officeart/2005/8/layout/list1"/>
    <dgm:cxn modelId="{7BFDD091-EB11-43FB-B6FF-151E7E992F68}" srcId="{D209C60E-3F81-429A-AB89-518EFFD64949}" destId="{F9246DDC-5E44-45D7-A4E0-F4D410DAFD2B}" srcOrd="0" destOrd="0" parTransId="{08B5E953-69DE-4BB3-ADA5-A64634756571}" sibTransId="{7CDE2784-DDED-4118-B10E-5F33D1BC5083}"/>
    <dgm:cxn modelId="{A043A9B3-C89E-4929-81DF-A0808BE79BA1}" srcId="{4CFA45C8-BF2E-4A01-8B9C-E4A39B346A16}" destId="{164C3D9E-191C-4AC2-9F52-8C6B352859A1}" srcOrd="0" destOrd="0" parTransId="{284A421D-E0F1-4FB7-A10C-0B83945FA856}" sibTransId="{465D1842-2344-4AE7-ABC7-D2F31938974B}"/>
    <dgm:cxn modelId="{3B219806-8813-463D-99DA-A0D9BC49A938}" type="presOf" srcId="{715E9E02-D420-40C4-96D3-780AAC0E838E}" destId="{45879DF0-6E14-46E0-B881-D1EA337F2DFF}" srcOrd="0" destOrd="3" presId="urn:microsoft.com/office/officeart/2005/8/layout/list1"/>
    <dgm:cxn modelId="{2549274B-566C-468D-92A8-B68EBF7CDF9C}" srcId="{B0A9A1BA-9E81-484E-819F-2FC651009CC9}" destId="{BFB1F4C9-02B2-45B5-8937-1AACB24722CD}" srcOrd="0" destOrd="0" parTransId="{75E0D4FD-60E7-4444-A646-B1F271216E01}" sibTransId="{8CFEC9DD-0B83-4660-B555-EB03AF92847E}"/>
    <dgm:cxn modelId="{4AE11280-8FEC-429D-BDCF-233B6D5E98A1}" srcId="{164C3D9E-191C-4AC2-9F52-8C6B352859A1}" destId="{91D4BC0C-1750-4234-895F-3C188950BB91}" srcOrd="1" destOrd="0" parTransId="{31FBC16A-AAEA-417E-85E7-A84A8FF6ADCD}" sibTransId="{8C4F63B6-3029-46E4-BA05-07E6E3E5B50A}"/>
    <dgm:cxn modelId="{2155C646-8381-4058-9921-AECF8876316C}" srcId="{164C3D9E-191C-4AC2-9F52-8C6B352859A1}" destId="{D209C60E-3F81-429A-AB89-518EFFD64949}" srcOrd="2" destOrd="0" parTransId="{00CFC640-8314-4549-8C70-08A472F8E5AE}" sibTransId="{31CAFB5E-8C94-44DE-8393-7410BA14BB22}"/>
    <dgm:cxn modelId="{CC396436-C28E-402A-B798-82812A90E74A}" type="presOf" srcId="{164C3D9E-191C-4AC2-9F52-8C6B352859A1}" destId="{14FE05D9-1646-4C34-8D07-10305DC579A9}" srcOrd="0" destOrd="0" presId="urn:microsoft.com/office/officeart/2005/8/layout/list1"/>
    <dgm:cxn modelId="{031C0DF7-8DFD-44F0-B259-60F695E2A91C}" srcId="{91D4BC0C-1750-4234-895F-3C188950BB91}" destId="{715E9E02-D420-40C4-96D3-780AAC0E838E}" srcOrd="0" destOrd="0" parTransId="{1F5C9781-1E81-409C-9675-99E728D0C682}" sibTransId="{506F0FF9-57A1-4E8D-BAA2-6A34EF4E41A5}"/>
    <dgm:cxn modelId="{BB2D51A6-D12A-40D2-A967-78351B55D8B1}" type="presOf" srcId="{B0A9A1BA-9E81-484E-819F-2FC651009CC9}" destId="{45879DF0-6E14-46E0-B881-D1EA337F2DFF}" srcOrd="0" destOrd="0" presId="urn:microsoft.com/office/officeart/2005/8/layout/list1"/>
    <dgm:cxn modelId="{95A4828D-5996-403E-B8AB-891810BC82DF}" type="presOf" srcId="{164C3D9E-191C-4AC2-9F52-8C6B352859A1}" destId="{ACD397E4-6338-45FE-BD80-005FEA8F80A0}" srcOrd="1" destOrd="0" presId="urn:microsoft.com/office/officeart/2005/8/layout/list1"/>
    <dgm:cxn modelId="{E5C4CCC7-CB63-49D6-88EB-795C399FE0B1}" type="presOf" srcId="{91D4BC0C-1750-4234-895F-3C188950BB91}" destId="{45879DF0-6E14-46E0-B881-D1EA337F2DFF}" srcOrd="0" destOrd="2" presId="urn:microsoft.com/office/officeart/2005/8/layout/list1"/>
    <dgm:cxn modelId="{4BA98610-963F-479E-816A-23A95F97A905}" type="presOf" srcId="{F9246DDC-5E44-45D7-A4E0-F4D410DAFD2B}" destId="{45879DF0-6E14-46E0-B881-D1EA337F2DFF}" srcOrd="0" destOrd="5" presId="urn:microsoft.com/office/officeart/2005/8/layout/list1"/>
    <dgm:cxn modelId="{6E37F431-4400-4E2A-B7C2-310F23DA02AC}" srcId="{164C3D9E-191C-4AC2-9F52-8C6B352859A1}" destId="{B0A9A1BA-9E81-484E-819F-2FC651009CC9}" srcOrd="0" destOrd="0" parTransId="{1BA21CE2-3AB7-40C7-8185-51D83F9B6946}" sibTransId="{72159DD8-F2D2-419E-A7B4-BA3704847D75}"/>
    <dgm:cxn modelId="{0752B3B5-B16D-405A-A13C-E4FB564483E0}" type="presOf" srcId="{BFB1F4C9-02B2-45B5-8937-1AACB24722CD}" destId="{45879DF0-6E14-46E0-B881-D1EA337F2DFF}" srcOrd="0" destOrd="1" presId="urn:microsoft.com/office/officeart/2005/8/layout/list1"/>
    <dgm:cxn modelId="{6765DABA-C925-40D6-9257-1A9F59272B26}" type="presOf" srcId="{D209C60E-3F81-429A-AB89-518EFFD64949}" destId="{45879DF0-6E14-46E0-B881-D1EA337F2DFF}" srcOrd="0" destOrd="4" presId="urn:microsoft.com/office/officeart/2005/8/layout/list1"/>
    <dgm:cxn modelId="{92960B64-7587-4B24-89B5-B730D01E8884}" type="presParOf" srcId="{C265E86F-6768-4836-99B6-3100B130ECBD}" destId="{2BB5F7E1-2FF2-471E-A21E-B368B72CE379}" srcOrd="0" destOrd="0" presId="urn:microsoft.com/office/officeart/2005/8/layout/list1"/>
    <dgm:cxn modelId="{3292197E-B66B-4C30-ADE1-DBB51F15D4CA}" type="presParOf" srcId="{2BB5F7E1-2FF2-471E-A21E-B368B72CE379}" destId="{14FE05D9-1646-4C34-8D07-10305DC579A9}" srcOrd="0" destOrd="0" presId="urn:microsoft.com/office/officeart/2005/8/layout/list1"/>
    <dgm:cxn modelId="{C74370F4-36AE-4989-84F5-2DE09736EB79}" type="presParOf" srcId="{2BB5F7E1-2FF2-471E-A21E-B368B72CE379}" destId="{ACD397E4-6338-45FE-BD80-005FEA8F80A0}" srcOrd="1" destOrd="0" presId="urn:microsoft.com/office/officeart/2005/8/layout/list1"/>
    <dgm:cxn modelId="{760906F5-2C1E-4570-81BF-E8AD7EC2044F}" type="presParOf" srcId="{C265E86F-6768-4836-99B6-3100B130ECBD}" destId="{1C09F529-6CC3-429C-9B20-EB9F6480693D}" srcOrd="1" destOrd="0" presId="urn:microsoft.com/office/officeart/2005/8/layout/list1"/>
    <dgm:cxn modelId="{E3CAE7C0-075D-4D55-B748-DDF061417FF1}" type="presParOf" srcId="{C265E86F-6768-4836-99B6-3100B130ECBD}" destId="{45879DF0-6E14-46E0-B881-D1EA337F2DF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7C2710-FF29-4EC8-8113-71801F65E990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CBEF7EBA-A397-471A-BDBF-DA88C300823E}">
      <dgm:prSet phldrT="[テキスト]"/>
      <dgm:spPr/>
      <dgm:t>
        <a:bodyPr/>
        <a:lstStyle/>
        <a:p>
          <a:r>
            <a:rPr lang="ja-JP" b="1" dirty="0" smtClean="0"/>
            <a:t>性格</a:t>
          </a:r>
          <a:endParaRPr kumimoji="1" lang="ja-JP" altLang="en-US" dirty="0"/>
        </a:p>
      </dgm:t>
    </dgm:pt>
    <dgm:pt modelId="{A93EF67B-51FB-495E-9B24-8438735BB516}" type="parTrans" cxnId="{0DE9A7F5-A836-41C5-859F-0565CD081CEC}">
      <dgm:prSet/>
      <dgm:spPr/>
      <dgm:t>
        <a:bodyPr/>
        <a:lstStyle/>
        <a:p>
          <a:endParaRPr kumimoji="1" lang="ja-JP" altLang="en-US"/>
        </a:p>
      </dgm:t>
    </dgm:pt>
    <dgm:pt modelId="{A22E7A3F-3CD2-4799-BB1B-4BACCDA67744}" type="sibTrans" cxnId="{0DE9A7F5-A836-41C5-859F-0565CD081CEC}">
      <dgm:prSet/>
      <dgm:spPr/>
      <dgm:t>
        <a:bodyPr/>
        <a:lstStyle/>
        <a:p>
          <a:endParaRPr kumimoji="1" lang="ja-JP" altLang="en-US"/>
        </a:p>
      </dgm:t>
    </dgm:pt>
    <dgm:pt modelId="{BFDE86D3-85D0-4612-906A-D109AB5F39D1}">
      <dgm:prSet/>
      <dgm:spPr/>
      <dgm:t>
        <a:bodyPr/>
        <a:lstStyle/>
        <a:p>
          <a:r>
            <a:rPr lang="ja-JP" dirty="0" smtClean="0"/>
            <a:t>相手の立場にたって行動ができます。</a:t>
          </a:r>
          <a:endParaRPr lang="ja-JP" dirty="0"/>
        </a:p>
      </dgm:t>
    </dgm:pt>
    <dgm:pt modelId="{0594D7EF-C349-404A-88B9-7C8FD3D6B3A1}" type="parTrans" cxnId="{0E95F92B-BF1A-447C-B8C3-549119902184}">
      <dgm:prSet/>
      <dgm:spPr/>
      <dgm:t>
        <a:bodyPr/>
        <a:lstStyle/>
        <a:p>
          <a:endParaRPr kumimoji="1" lang="ja-JP" altLang="en-US"/>
        </a:p>
      </dgm:t>
    </dgm:pt>
    <dgm:pt modelId="{ADF7CD32-CA39-4451-8334-2F5887EE3AD7}" type="sibTrans" cxnId="{0E95F92B-BF1A-447C-B8C3-549119902184}">
      <dgm:prSet/>
      <dgm:spPr/>
      <dgm:t>
        <a:bodyPr/>
        <a:lstStyle/>
        <a:p>
          <a:endParaRPr kumimoji="1" lang="ja-JP" altLang="en-US"/>
        </a:p>
      </dgm:t>
    </dgm:pt>
    <dgm:pt modelId="{AA4F4693-0553-41C1-91A2-7FA1DD098399}">
      <dgm:prSet/>
      <dgm:spPr/>
      <dgm:t>
        <a:bodyPr/>
        <a:lstStyle/>
        <a:p>
          <a:r>
            <a:rPr lang="ja-JP" dirty="0" smtClean="0"/>
            <a:t>人当たりがよく、物腰が柔らかです。</a:t>
          </a:r>
          <a:endParaRPr lang="ja-JP" dirty="0"/>
        </a:p>
      </dgm:t>
    </dgm:pt>
    <dgm:pt modelId="{61F95BA4-6A56-4952-975F-5ECE37827914}" type="parTrans" cxnId="{517CAB44-EC90-48B9-A331-E3CD053E5D05}">
      <dgm:prSet/>
      <dgm:spPr/>
      <dgm:t>
        <a:bodyPr/>
        <a:lstStyle/>
        <a:p>
          <a:endParaRPr kumimoji="1" lang="ja-JP" altLang="en-US"/>
        </a:p>
      </dgm:t>
    </dgm:pt>
    <dgm:pt modelId="{88ABB77D-6680-487C-999A-088DEF446DFC}" type="sibTrans" cxnId="{517CAB44-EC90-48B9-A331-E3CD053E5D05}">
      <dgm:prSet/>
      <dgm:spPr/>
      <dgm:t>
        <a:bodyPr/>
        <a:lstStyle/>
        <a:p>
          <a:endParaRPr kumimoji="1" lang="ja-JP" altLang="en-US"/>
        </a:p>
      </dgm:t>
    </dgm:pt>
    <dgm:pt modelId="{38FDA6C6-4D29-46E1-8400-7895BEB71200}">
      <dgm:prSet/>
      <dgm:spPr/>
      <dgm:t>
        <a:bodyPr/>
        <a:lstStyle/>
        <a:p>
          <a:r>
            <a:rPr lang="ja-JP" b="1" dirty="0" smtClean="0"/>
            <a:t>＜趣味＞</a:t>
          </a:r>
          <a:endParaRPr lang="ja-JP" dirty="0"/>
        </a:p>
      </dgm:t>
    </dgm:pt>
    <dgm:pt modelId="{0FB7BC56-D3B5-4728-B1BA-2D3ADD1CA475}" type="parTrans" cxnId="{AB007DC8-3AA6-4177-9D1E-50507E7FA7F7}">
      <dgm:prSet/>
      <dgm:spPr/>
      <dgm:t>
        <a:bodyPr/>
        <a:lstStyle/>
        <a:p>
          <a:endParaRPr kumimoji="1" lang="ja-JP" altLang="en-US"/>
        </a:p>
      </dgm:t>
    </dgm:pt>
    <dgm:pt modelId="{68A1C7B4-76FB-463B-94F1-650A8006F7EE}" type="sibTrans" cxnId="{AB007DC8-3AA6-4177-9D1E-50507E7FA7F7}">
      <dgm:prSet/>
      <dgm:spPr/>
      <dgm:t>
        <a:bodyPr/>
        <a:lstStyle/>
        <a:p>
          <a:endParaRPr kumimoji="1" lang="ja-JP" altLang="en-US"/>
        </a:p>
      </dgm:t>
    </dgm:pt>
    <dgm:pt modelId="{3AA0EA0D-75DA-4F45-A846-B2BE1A399072}">
      <dgm:prSet/>
      <dgm:spPr/>
      <dgm:t>
        <a:bodyPr/>
        <a:lstStyle/>
        <a:p>
          <a:r>
            <a:rPr lang="ja-JP" dirty="0" smtClean="0"/>
            <a:t>映画鑑賞（主に洋画）</a:t>
          </a:r>
          <a:endParaRPr lang="ja-JP" dirty="0"/>
        </a:p>
      </dgm:t>
    </dgm:pt>
    <dgm:pt modelId="{5C3B4C5B-A134-4E8B-88AA-07496EC73C7B}" type="parTrans" cxnId="{133B0DAB-44F3-4528-967D-9C864AF73392}">
      <dgm:prSet/>
      <dgm:spPr/>
      <dgm:t>
        <a:bodyPr/>
        <a:lstStyle/>
        <a:p>
          <a:endParaRPr kumimoji="1" lang="ja-JP" altLang="en-US"/>
        </a:p>
      </dgm:t>
    </dgm:pt>
    <dgm:pt modelId="{2FD2161C-3B58-47C0-AC61-C6B76F87B913}" type="sibTrans" cxnId="{133B0DAB-44F3-4528-967D-9C864AF73392}">
      <dgm:prSet/>
      <dgm:spPr/>
      <dgm:t>
        <a:bodyPr/>
        <a:lstStyle/>
        <a:p>
          <a:endParaRPr kumimoji="1" lang="ja-JP" altLang="en-US"/>
        </a:p>
      </dgm:t>
    </dgm:pt>
    <dgm:pt modelId="{A64118DF-3EB4-4569-A4CA-D674E35E3877}">
      <dgm:prSet/>
      <dgm:spPr/>
      <dgm:t>
        <a:bodyPr/>
        <a:lstStyle/>
        <a:p>
          <a:r>
            <a:rPr lang="ja-JP" dirty="0" smtClean="0"/>
            <a:t>バドミントン</a:t>
          </a:r>
          <a:endParaRPr lang="ja-JP" dirty="0"/>
        </a:p>
      </dgm:t>
    </dgm:pt>
    <dgm:pt modelId="{76D4C698-366F-4378-8765-A5A11E0E8C5B}" type="parTrans" cxnId="{CEF2A953-7A00-4C9B-B157-DDC20E50B42D}">
      <dgm:prSet/>
      <dgm:spPr/>
      <dgm:t>
        <a:bodyPr/>
        <a:lstStyle/>
        <a:p>
          <a:endParaRPr kumimoji="1" lang="ja-JP" altLang="en-US"/>
        </a:p>
      </dgm:t>
    </dgm:pt>
    <dgm:pt modelId="{3B8D6048-1B3A-4C78-9AB4-7C41F8167F4B}" type="sibTrans" cxnId="{CEF2A953-7A00-4C9B-B157-DDC20E50B42D}">
      <dgm:prSet/>
      <dgm:spPr/>
      <dgm:t>
        <a:bodyPr/>
        <a:lstStyle/>
        <a:p>
          <a:endParaRPr kumimoji="1" lang="ja-JP" altLang="en-US"/>
        </a:p>
      </dgm:t>
    </dgm:pt>
    <dgm:pt modelId="{052945BA-C0D6-4473-888B-574CE708E8D7}">
      <dgm:prSet/>
      <dgm:spPr/>
      <dgm:t>
        <a:bodyPr/>
        <a:lstStyle/>
        <a:p>
          <a:r>
            <a:rPr lang="ja-JP" b="1" dirty="0" smtClean="0"/>
            <a:t>＜就職するにあたって＞</a:t>
          </a:r>
          <a:endParaRPr lang="ja-JP" dirty="0"/>
        </a:p>
      </dgm:t>
    </dgm:pt>
    <dgm:pt modelId="{3E2DA230-5DAA-4152-96A9-DEDC2FFF4776}" type="parTrans" cxnId="{4F52D5E1-46D5-4A05-AB36-10B2449309EC}">
      <dgm:prSet/>
      <dgm:spPr/>
      <dgm:t>
        <a:bodyPr/>
        <a:lstStyle/>
        <a:p>
          <a:endParaRPr kumimoji="1" lang="ja-JP" altLang="en-US"/>
        </a:p>
      </dgm:t>
    </dgm:pt>
    <dgm:pt modelId="{7359B443-4434-4ADA-81AE-1175E78BB3B3}" type="sibTrans" cxnId="{4F52D5E1-46D5-4A05-AB36-10B2449309EC}">
      <dgm:prSet/>
      <dgm:spPr/>
      <dgm:t>
        <a:bodyPr/>
        <a:lstStyle/>
        <a:p>
          <a:endParaRPr kumimoji="1" lang="ja-JP" altLang="en-US"/>
        </a:p>
      </dgm:t>
    </dgm:pt>
    <dgm:pt modelId="{23F4BE69-E25C-4104-9E86-8FCDEAF4829E}">
      <dgm:prSet/>
      <dgm:spPr/>
      <dgm:t>
        <a:bodyPr/>
        <a:lstStyle/>
        <a:p>
          <a:r>
            <a:rPr lang="ja-JP" dirty="0" smtClean="0"/>
            <a:t>疲れを感じた時に休憩を頂きたいです。</a:t>
          </a:r>
          <a:endParaRPr lang="ja-JP" dirty="0"/>
        </a:p>
      </dgm:t>
    </dgm:pt>
    <dgm:pt modelId="{87E67901-656C-4E0C-9D61-44104A931C59}" type="parTrans" cxnId="{68587CFA-FDE6-4D1E-AB76-A30ADBEE468A}">
      <dgm:prSet/>
      <dgm:spPr/>
      <dgm:t>
        <a:bodyPr/>
        <a:lstStyle/>
        <a:p>
          <a:endParaRPr kumimoji="1" lang="ja-JP" altLang="en-US"/>
        </a:p>
      </dgm:t>
    </dgm:pt>
    <dgm:pt modelId="{DA23B312-792D-47EA-88E3-88E63007E973}" type="sibTrans" cxnId="{68587CFA-FDE6-4D1E-AB76-A30ADBEE468A}">
      <dgm:prSet/>
      <dgm:spPr/>
      <dgm:t>
        <a:bodyPr/>
        <a:lstStyle/>
        <a:p>
          <a:endParaRPr kumimoji="1" lang="ja-JP" altLang="en-US"/>
        </a:p>
      </dgm:t>
    </dgm:pt>
    <dgm:pt modelId="{911C24F1-0F1E-4680-91D5-9ABC8597EB3B}">
      <dgm:prSet/>
      <dgm:spPr/>
      <dgm:t>
        <a:bodyPr/>
        <a:lstStyle/>
        <a:p>
          <a:r>
            <a:rPr lang="ja-JP" dirty="0" smtClean="0"/>
            <a:t>調子が悪いと、喋るのも辛い日がありますので気にかけて頂きたいです。</a:t>
          </a:r>
          <a:endParaRPr lang="ja-JP" dirty="0"/>
        </a:p>
      </dgm:t>
    </dgm:pt>
    <dgm:pt modelId="{608B28D9-A6DA-452F-92A5-887335F30A6A}" type="parTrans" cxnId="{7808FA68-CECD-464A-AAFE-A559A1DE6F18}">
      <dgm:prSet/>
      <dgm:spPr/>
      <dgm:t>
        <a:bodyPr/>
        <a:lstStyle/>
        <a:p>
          <a:endParaRPr kumimoji="1" lang="ja-JP" altLang="en-US"/>
        </a:p>
      </dgm:t>
    </dgm:pt>
    <dgm:pt modelId="{D1383276-A731-46F0-B7BA-0634E8D312C3}" type="sibTrans" cxnId="{7808FA68-CECD-464A-AAFE-A559A1DE6F18}">
      <dgm:prSet/>
      <dgm:spPr/>
      <dgm:t>
        <a:bodyPr/>
        <a:lstStyle/>
        <a:p>
          <a:endParaRPr kumimoji="1" lang="ja-JP" altLang="en-US"/>
        </a:p>
      </dgm:t>
    </dgm:pt>
    <dgm:pt modelId="{2DB08552-B0AD-4EF6-8AAC-F11D8B1750F0}">
      <dgm:prSet/>
      <dgm:spPr/>
      <dgm:t>
        <a:bodyPr/>
        <a:lstStyle/>
        <a:p>
          <a:r>
            <a:rPr lang="ja-JP" dirty="0" smtClean="0"/>
            <a:t>月一回の受診日は、お休みを頂きたいです。</a:t>
          </a:r>
          <a:endParaRPr lang="ja-JP" dirty="0"/>
        </a:p>
      </dgm:t>
    </dgm:pt>
    <dgm:pt modelId="{6402F277-6189-4F26-B710-A0482C6A4DC4}" type="parTrans" cxnId="{F75EDD14-BF68-4597-BD41-30D82D1B9219}">
      <dgm:prSet/>
      <dgm:spPr/>
      <dgm:t>
        <a:bodyPr/>
        <a:lstStyle/>
        <a:p>
          <a:endParaRPr kumimoji="1" lang="ja-JP" altLang="en-US"/>
        </a:p>
      </dgm:t>
    </dgm:pt>
    <dgm:pt modelId="{3018E2B7-5EAE-488F-9954-67FFFE30542B}" type="sibTrans" cxnId="{F75EDD14-BF68-4597-BD41-30D82D1B9219}">
      <dgm:prSet/>
      <dgm:spPr/>
      <dgm:t>
        <a:bodyPr/>
        <a:lstStyle/>
        <a:p>
          <a:endParaRPr kumimoji="1" lang="ja-JP" altLang="en-US"/>
        </a:p>
      </dgm:t>
    </dgm:pt>
    <dgm:pt modelId="{7FCF151E-9803-48FF-8BA3-0F6D21E2D18F}" type="pres">
      <dgm:prSet presAssocID="{117C2710-FF29-4EC8-8113-71801F65E9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341D8BD-D569-4E35-A885-0B15B28E0FC5}" type="pres">
      <dgm:prSet presAssocID="{CBEF7EBA-A397-471A-BDBF-DA88C300823E}" presName="parentLin" presStyleCnt="0"/>
      <dgm:spPr/>
    </dgm:pt>
    <dgm:pt modelId="{2CBA4F85-4EC1-45BB-A6FD-782DED918FF3}" type="pres">
      <dgm:prSet presAssocID="{CBEF7EBA-A397-471A-BDBF-DA88C300823E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8513DE7-07B3-498F-932A-0719CF1A2F4F}" type="pres">
      <dgm:prSet presAssocID="{CBEF7EBA-A397-471A-BDBF-DA88C300823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094ABB3-D6DD-4E37-AE8A-E1F7A5FA3A45}" type="pres">
      <dgm:prSet presAssocID="{CBEF7EBA-A397-471A-BDBF-DA88C300823E}" presName="negativeSpace" presStyleCnt="0"/>
      <dgm:spPr/>
    </dgm:pt>
    <dgm:pt modelId="{F8CA5906-9183-4D50-8EB2-516F66D0ABA9}" type="pres">
      <dgm:prSet presAssocID="{CBEF7EBA-A397-471A-BDBF-DA88C300823E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585BC09-0BF2-475A-B3CB-6EC6A5F0A594}" type="pres">
      <dgm:prSet presAssocID="{A22E7A3F-3CD2-4799-BB1B-4BACCDA67744}" presName="spaceBetweenRectangles" presStyleCnt="0"/>
      <dgm:spPr/>
    </dgm:pt>
    <dgm:pt modelId="{B3846A54-1C6D-4DC7-A242-4D102957DC23}" type="pres">
      <dgm:prSet presAssocID="{38FDA6C6-4D29-46E1-8400-7895BEB71200}" presName="parentLin" presStyleCnt="0"/>
      <dgm:spPr/>
    </dgm:pt>
    <dgm:pt modelId="{0C0E2E5D-89CE-4EED-AF01-2EC9F5270C7F}" type="pres">
      <dgm:prSet presAssocID="{38FDA6C6-4D29-46E1-8400-7895BEB71200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CAB782AD-CE4A-49CF-98C2-45B2BE1B8C35}" type="pres">
      <dgm:prSet presAssocID="{38FDA6C6-4D29-46E1-8400-7895BEB7120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8A086B-4EB4-4E2D-B3CF-DC5E84D55F50}" type="pres">
      <dgm:prSet presAssocID="{38FDA6C6-4D29-46E1-8400-7895BEB71200}" presName="negativeSpace" presStyleCnt="0"/>
      <dgm:spPr/>
    </dgm:pt>
    <dgm:pt modelId="{EDEC2C55-4CB3-4A35-956E-784FC515E902}" type="pres">
      <dgm:prSet presAssocID="{38FDA6C6-4D29-46E1-8400-7895BEB7120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8B3C68-172C-4349-A333-9244AE60319D}" type="pres">
      <dgm:prSet presAssocID="{68A1C7B4-76FB-463B-94F1-650A8006F7EE}" presName="spaceBetweenRectangles" presStyleCnt="0"/>
      <dgm:spPr/>
    </dgm:pt>
    <dgm:pt modelId="{1FB88F4B-A070-4275-9646-2248012670BA}" type="pres">
      <dgm:prSet presAssocID="{052945BA-C0D6-4473-888B-574CE708E8D7}" presName="parentLin" presStyleCnt="0"/>
      <dgm:spPr/>
    </dgm:pt>
    <dgm:pt modelId="{6F2B07B3-FA64-431B-9380-686A86435A05}" type="pres">
      <dgm:prSet presAssocID="{052945BA-C0D6-4473-888B-574CE708E8D7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D3FC9061-34DE-48D2-A7C3-A0272A527E40}" type="pres">
      <dgm:prSet presAssocID="{052945BA-C0D6-4473-888B-574CE708E8D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B847BD-FF91-4D46-AFED-9CF357DEA67C}" type="pres">
      <dgm:prSet presAssocID="{052945BA-C0D6-4473-888B-574CE708E8D7}" presName="negativeSpace" presStyleCnt="0"/>
      <dgm:spPr/>
    </dgm:pt>
    <dgm:pt modelId="{04223E5A-9A66-4DBC-A9DF-291024E7D658}" type="pres">
      <dgm:prSet presAssocID="{052945BA-C0D6-4473-888B-574CE708E8D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537C18A-A62E-4A86-9833-54E6A4765D7D}" type="presOf" srcId="{CBEF7EBA-A397-471A-BDBF-DA88C300823E}" destId="{2CBA4F85-4EC1-45BB-A6FD-782DED918FF3}" srcOrd="0" destOrd="0" presId="urn:microsoft.com/office/officeart/2005/8/layout/list1"/>
    <dgm:cxn modelId="{CEF2A953-7A00-4C9B-B157-DDC20E50B42D}" srcId="{38FDA6C6-4D29-46E1-8400-7895BEB71200}" destId="{A64118DF-3EB4-4569-A4CA-D674E35E3877}" srcOrd="1" destOrd="0" parTransId="{76D4C698-366F-4378-8765-A5A11E0E8C5B}" sibTransId="{3B8D6048-1B3A-4C78-9AB4-7C41F8167F4B}"/>
    <dgm:cxn modelId="{0DE9A7F5-A836-41C5-859F-0565CD081CEC}" srcId="{117C2710-FF29-4EC8-8113-71801F65E990}" destId="{CBEF7EBA-A397-471A-BDBF-DA88C300823E}" srcOrd="0" destOrd="0" parTransId="{A93EF67B-51FB-495E-9B24-8438735BB516}" sibTransId="{A22E7A3F-3CD2-4799-BB1B-4BACCDA67744}"/>
    <dgm:cxn modelId="{C33F3358-FDD2-45B8-9908-61BDC54C1384}" type="presOf" srcId="{23F4BE69-E25C-4104-9E86-8FCDEAF4829E}" destId="{04223E5A-9A66-4DBC-A9DF-291024E7D658}" srcOrd="0" destOrd="0" presId="urn:microsoft.com/office/officeart/2005/8/layout/list1"/>
    <dgm:cxn modelId="{0E95F92B-BF1A-447C-B8C3-549119902184}" srcId="{CBEF7EBA-A397-471A-BDBF-DA88C300823E}" destId="{BFDE86D3-85D0-4612-906A-D109AB5F39D1}" srcOrd="0" destOrd="0" parTransId="{0594D7EF-C349-404A-88B9-7C8FD3D6B3A1}" sibTransId="{ADF7CD32-CA39-4451-8334-2F5887EE3AD7}"/>
    <dgm:cxn modelId="{0D9A797D-A049-4F94-B9E6-0F18923263F3}" type="presOf" srcId="{052945BA-C0D6-4473-888B-574CE708E8D7}" destId="{D3FC9061-34DE-48D2-A7C3-A0272A527E40}" srcOrd="1" destOrd="0" presId="urn:microsoft.com/office/officeart/2005/8/layout/list1"/>
    <dgm:cxn modelId="{4F52D5E1-46D5-4A05-AB36-10B2449309EC}" srcId="{117C2710-FF29-4EC8-8113-71801F65E990}" destId="{052945BA-C0D6-4473-888B-574CE708E8D7}" srcOrd="2" destOrd="0" parTransId="{3E2DA230-5DAA-4152-96A9-DEDC2FFF4776}" sibTransId="{7359B443-4434-4ADA-81AE-1175E78BB3B3}"/>
    <dgm:cxn modelId="{AB007DC8-3AA6-4177-9D1E-50507E7FA7F7}" srcId="{117C2710-FF29-4EC8-8113-71801F65E990}" destId="{38FDA6C6-4D29-46E1-8400-7895BEB71200}" srcOrd="1" destOrd="0" parTransId="{0FB7BC56-D3B5-4728-B1BA-2D3ADD1CA475}" sibTransId="{68A1C7B4-76FB-463B-94F1-650A8006F7EE}"/>
    <dgm:cxn modelId="{7808FA68-CECD-464A-AAFE-A559A1DE6F18}" srcId="{052945BA-C0D6-4473-888B-574CE708E8D7}" destId="{911C24F1-0F1E-4680-91D5-9ABC8597EB3B}" srcOrd="1" destOrd="0" parTransId="{608B28D9-A6DA-452F-92A5-887335F30A6A}" sibTransId="{D1383276-A731-46F0-B7BA-0634E8D312C3}"/>
    <dgm:cxn modelId="{133B0DAB-44F3-4528-967D-9C864AF73392}" srcId="{38FDA6C6-4D29-46E1-8400-7895BEB71200}" destId="{3AA0EA0D-75DA-4F45-A846-B2BE1A399072}" srcOrd="0" destOrd="0" parTransId="{5C3B4C5B-A134-4E8B-88AA-07496EC73C7B}" sibTransId="{2FD2161C-3B58-47C0-AC61-C6B76F87B913}"/>
    <dgm:cxn modelId="{68587CFA-FDE6-4D1E-AB76-A30ADBEE468A}" srcId="{052945BA-C0D6-4473-888B-574CE708E8D7}" destId="{23F4BE69-E25C-4104-9E86-8FCDEAF4829E}" srcOrd="0" destOrd="0" parTransId="{87E67901-656C-4E0C-9D61-44104A931C59}" sibTransId="{DA23B312-792D-47EA-88E3-88E63007E973}"/>
    <dgm:cxn modelId="{031D5FDC-7983-4D06-A26C-199AFEC9CB7E}" type="presOf" srcId="{052945BA-C0D6-4473-888B-574CE708E8D7}" destId="{6F2B07B3-FA64-431B-9380-686A86435A05}" srcOrd="0" destOrd="0" presId="urn:microsoft.com/office/officeart/2005/8/layout/list1"/>
    <dgm:cxn modelId="{B8F409EC-6BC2-4AD1-90F0-65804A466305}" type="presOf" srcId="{117C2710-FF29-4EC8-8113-71801F65E990}" destId="{7FCF151E-9803-48FF-8BA3-0F6D21E2D18F}" srcOrd="0" destOrd="0" presId="urn:microsoft.com/office/officeart/2005/8/layout/list1"/>
    <dgm:cxn modelId="{EE0A06D1-D39F-44E9-9BF9-4ED84F4C4BBF}" type="presOf" srcId="{BFDE86D3-85D0-4612-906A-D109AB5F39D1}" destId="{F8CA5906-9183-4D50-8EB2-516F66D0ABA9}" srcOrd="0" destOrd="0" presId="urn:microsoft.com/office/officeart/2005/8/layout/list1"/>
    <dgm:cxn modelId="{D2C20CFB-04A6-4CC5-A04D-323CA08FB680}" type="presOf" srcId="{38FDA6C6-4D29-46E1-8400-7895BEB71200}" destId="{CAB782AD-CE4A-49CF-98C2-45B2BE1B8C35}" srcOrd="1" destOrd="0" presId="urn:microsoft.com/office/officeart/2005/8/layout/list1"/>
    <dgm:cxn modelId="{A6ACC98C-6FCD-43BD-B6B9-D70781AAB04E}" type="presOf" srcId="{911C24F1-0F1E-4680-91D5-9ABC8597EB3B}" destId="{04223E5A-9A66-4DBC-A9DF-291024E7D658}" srcOrd="0" destOrd="1" presId="urn:microsoft.com/office/officeart/2005/8/layout/list1"/>
    <dgm:cxn modelId="{CEDCB068-65BD-4A03-B344-37A6A55564F4}" type="presOf" srcId="{3AA0EA0D-75DA-4F45-A846-B2BE1A399072}" destId="{EDEC2C55-4CB3-4A35-956E-784FC515E902}" srcOrd="0" destOrd="0" presId="urn:microsoft.com/office/officeart/2005/8/layout/list1"/>
    <dgm:cxn modelId="{D9EC40BF-BDAC-43F5-9D91-69005B86B267}" type="presOf" srcId="{2DB08552-B0AD-4EF6-8AAC-F11D8B1750F0}" destId="{04223E5A-9A66-4DBC-A9DF-291024E7D658}" srcOrd="0" destOrd="2" presId="urn:microsoft.com/office/officeart/2005/8/layout/list1"/>
    <dgm:cxn modelId="{75C47D99-62DF-49BF-BAC2-0B1628D3D521}" type="presOf" srcId="{AA4F4693-0553-41C1-91A2-7FA1DD098399}" destId="{F8CA5906-9183-4D50-8EB2-516F66D0ABA9}" srcOrd="0" destOrd="1" presId="urn:microsoft.com/office/officeart/2005/8/layout/list1"/>
    <dgm:cxn modelId="{972D4B97-EF7C-4075-8CF9-A745E77B923A}" type="presOf" srcId="{38FDA6C6-4D29-46E1-8400-7895BEB71200}" destId="{0C0E2E5D-89CE-4EED-AF01-2EC9F5270C7F}" srcOrd="0" destOrd="0" presId="urn:microsoft.com/office/officeart/2005/8/layout/list1"/>
    <dgm:cxn modelId="{5EF9B588-5D72-4765-99F4-CF4BBCC1155C}" type="presOf" srcId="{CBEF7EBA-A397-471A-BDBF-DA88C300823E}" destId="{18513DE7-07B3-498F-932A-0719CF1A2F4F}" srcOrd="1" destOrd="0" presId="urn:microsoft.com/office/officeart/2005/8/layout/list1"/>
    <dgm:cxn modelId="{F75EDD14-BF68-4597-BD41-30D82D1B9219}" srcId="{052945BA-C0D6-4473-888B-574CE708E8D7}" destId="{2DB08552-B0AD-4EF6-8AAC-F11D8B1750F0}" srcOrd="2" destOrd="0" parTransId="{6402F277-6189-4F26-B710-A0482C6A4DC4}" sibTransId="{3018E2B7-5EAE-488F-9954-67FFFE30542B}"/>
    <dgm:cxn modelId="{D59255E7-645C-42DE-A87B-5993024BC7AF}" type="presOf" srcId="{A64118DF-3EB4-4569-A4CA-D674E35E3877}" destId="{EDEC2C55-4CB3-4A35-956E-784FC515E902}" srcOrd="0" destOrd="1" presId="urn:microsoft.com/office/officeart/2005/8/layout/list1"/>
    <dgm:cxn modelId="{517CAB44-EC90-48B9-A331-E3CD053E5D05}" srcId="{CBEF7EBA-A397-471A-BDBF-DA88C300823E}" destId="{AA4F4693-0553-41C1-91A2-7FA1DD098399}" srcOrd="1" destOrd="0" parTransId="{61F95BA4-6A56-4952-975F-5ECE37827914}" sibTransId="{88ABB77D-6680-487C-999A-088DEF446DFC}"/>
    <dgm:cxn modelId="{CEDF4F8B-26D5-4AF6-BEE2-C5B0DB3EE4CC}" type="presParOf" srcId="{7FCF151E-9803-48FF-8BA3-0F6D21E2D18F}" destId="{F341D8BD-D569-4E35-A885-0B15B28E0FC5}" srcOrd="0" destOrd="0" presId="urn:microsoft.com/office/officeart/2005/8/layout/list1"/>
    <dgm:cxn modelId="{83F183C6-479A-45EE-9D7A-5ED087190A22}" type="presParOf" srcId="{F341D8BD-D569-4E35-A885-0B15B28E0FC5}" destId="{2CBA4F85-4EC1-45BB-A6FD-782DED918FF3}" srcOrd="0" destOrd="0" presId="urn:microsoft.com/office/officeart/2005/8/layout/list1"/>
    <dgm:cxn modelId="{685788CB-54B2-438A-BA38-E6253E69BE0A}" type="presParOf" srcId="{F341D8BD-D569-4E35-A885-0B15B28E0FC5}" destId="{18513DE7-07B3-498F-932A-0719CF1A2F4F}" srcOrd="1" destOrd="0" presId="urn:microsoft.com/office/officeart/2005/8/layout/list1"/>
    <dgm:cxn modelId="{234C9BE0-24C8-4466-9209-2CFA1ECAD33B}" type="presParOf" srcId="{7FCF151E-9803-48FF-8BA3-0F6D21E2D18F}" destId="{0094ABB3-D6DD-4E37-AE8A-E1F7A5FA3A45}" srcOrd="1" destOrd="0" presId="urn:microsoft.com/office/officeart/2005/8/layout/list1"/>
    <dgm:cxn modelId="{01C2ED0D-1F69-426A-BEBA-483FB286D7DE}" type="presParOf" srcId="{7FCF151E-9803-48FF-8BA3-0F6D21E2D18F}" destId="{F8CA5906-9183-4D50-8EB2-516F66D0ABA9}" srcOrd="2" destOrd="0" presId="urn:microsoft.com/office/officeart/2005/8/layout/list1"/>
    <dgm:cxn modelId="{AFA4CB1B-7262-46CD-BAD5-CCA5D5F63043}" type="presParOf" srcId="{7FCF151E-9803-48FF-8BA3-0F6D21E2D18F}" destId="{C585BC09-0BF2-475A-B3CB-6EC6A5F0A594}" srcOrd="3" destOrd="0" presId="urn:microsoft.com/office/officeart/2005/8/layout/list1"/>
    <dgm:cxn modelId="{BEB015D9-0023-40FA-9EDD-E7384BF59ED0}" type="presParOf" srcId="{7FCF151E-9803-48FF-8BA3-0F6D21E2D18F}" destId="{B3846A54-1C6D-4DC7-A242-4D102957DC23}" srcOrd="4" destOrd="0" presId="urn:microsoft.com/office/officeart/2005/8/layout/list1"/>
    <dgm:cxn modelId="{2561D2B9-7C87-4E2E-899B-634A6C5C578C}" type="presParOf" srcId="{B3846A54-1C6D-4DC7-A242-4D102957DC23}" destId="{0C0E2E5D-89CE-4EED-AF01-2EC9F5270C7F}" srcOrd="0" destOrd="0" presId="urn:microsoft.com/office/officeart/2005/8/layout/list1"/>
    <dgm:cxn modelId="{26CE0216-9F0F-45B7-80CD-4DD2CCDDBA92}" type="presParOf" srcId="{B3846A54-1C6D-4DC7-A242-4D102957DC23}" destId="{CAB782AD-CE4A-49CF-98C2-45B2BE1B8C35}" srcOrd="1" destOrd="0" presId="urn:microsoft.com/office/officeart/2005/8/layout/list1"/>
    <dgm:cxn modelId="{28C0146A-DDC0-4D7F-86B2-56B31DF76BE6}" type="presParOf" srcId="{7FCF151E-9803-48FF-8BA3-0F6D21E2D18F}" destId="{2B8A086B-4EB4-4E2D-B3CF-DC5E84D55F50}" srcOrd="5" destOrd="0" presId="urn:microsoft.com/office/officeart/2005/8/layout/list1"/>
    <dgm:cxn modelId="{A385D77F-99FA-47D2-AED1-F568A40A2076}" type="presParOf" srcId="{7FCF151E-9803-48FF-8BA3-0F6D21E2D18F}" destId="{EDEC2C55-4CB3-4A35-956E-784FC515E902}" srcOrd="6" destOrd="0" presId="urn:microsoft.com/office/officeart/2005/8/layout/list1"/>
    <dgm:cxn modelId="{E069AA58-52FF-43DF-B250-A9D31E48C220}" type="presParOf" srcId="{7FCF151E-9803-48FF-8BA3-0F6D21E2D18F}" destId="{AE8B3C68-172C-4349-A333-9244AE60319D}" srcOrd="7" destOrd="0" presId="urn:microsoft.com/office/officeart/2005/8/layout/list1"/>
    <dgm:cxn modelId="{C3CB9018-82DE-464E-B6EE-18F5B61E27F4}" type="presParOf" srcId="{7FCF151E-9803-48FF-8BA3-0F6D21E2D18F}" destId="{1FB88F4B-A070-4275-9646-2248012670BA}" srcOrd="8" destOrd="0" presId="urn:microsoft.com/office/officeart/2005/8/layout/list1"/>
    <dgm:cxn modelId="{1865C017-FE6E-4102-8959-360E53E05CF7}" type="presParOf" srcId="{1FB88F4B-A070-4275-9646-2248012670BA}" destId="{6F2B07B3-FA64-431B-9380-686A86435A05}" srcOrd="0" destOrd="0" presId="urn:microsoft.com/office/officeart/2005/8/layout/list1"/>
    <dgm:cxn modelId="{6E363610-FC27-43CE-B889-9776714A0246}" type="presParOf" srcId="{1FB88F4B-A070-4275-9646-2248012670BA}" destId="{D3FC9061-34DE-48D2-A7C3-A0272A527E40}" srcOrd="1" destOrd="0" presId="urn:microsoft.com/office/officeart/2005/8/layout/list1"/>
    <dgm:cxn modelId="{85B2AA64-A2F0-4889-80D8-9FC858D1C79A}" type="presParOf" srcId="{7FCF151E-9803-48FF-8BA3-0F6D21E2D18F}" destId="{8FB847BD-FF91-4D46-AFED-9CF357DEA67C}" srcOrd="9" destOrd="0" presId="urn:microsoft.com/office/officeart/2005/8/layout/list1"/>
    <dgm:cxn modelId="{2D2F4563-E2E4-4BC2-A79D-A04EB6535768}" type="presParOf" srcId="{7FCF151E-9803-48FF-8BA3-0F6D21E2D18F}" destId="{04223E5A-9A66-4DBC-A9DF-291024E7D65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B045B-C0C8-4BF7-9A8D-2A50159C8CA8}">
      <dsp:nvSpPr>
        <dsp:cNvPr id="0" name=""/>
        <dsp:cNvSpPr/>
      </dsp:nvSpPr>
      <dsp:spPr>
        <a:xfrm>
          <a:off x="0" y="344901"/>
          <a:ext cx="8229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〇〇〇〇</a:t>
          </a:r>
          <a:endParaRPr kumimoji="1" lang="ja-JP" altLang="en-US" sz="1600" kern="1200" dirty="0"/>
        </a:p>
      </dsp:txBody>
      <dsp:txXfrm>
        <a:off x="0" y="344901"/>
        <a:ext cx="8229600" cy="730800"/>
      </dsp:txXfrm>
    </dsp:sp>
    <dsp:sp modelId="{F97553D4-CA4F-4F84-83F6-4780B2309916}">
      <dsp:nvSpPr>
        <dsp:cNvPr id="0" name=""/>
        <dsp:cNvSpPr/>
      </dsp:nvSpPr>
      <dsp:spPr>
        <a:xfrm>
          <a:off x="411480" y="108741"/>
          <a:ext cx="576072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氏名</a:t>
          </a:r>
          <a:endParaRPr kumimoji="1" lang="ja-JP" altLang="en-US" sz="1600" kern="1200" dirty="0"/>
        </a:p>
      </dsp:txBody>
      <dsp:txXfrm>
        <a:off x="434537" y="131798"/>
        <a:ext cx="5714606" cy="426206"/>
      </dsp:txXfrm>
    </dsp:sp>
    <dsp:sp modelId="{33B336E0-C61A-4EAC-AB12-F520A48C55E1}">
      <dsp:nvSpPr>
        <dsp:cNvPr id="0" name=""/>
        <dsp:cNvSpPr/>
      </dsp:nvSpPr>
      <dsp:spPr>
        <a:xfrm>
          <a:off x="0" y="1398261"/>
          <a:ext cx="8229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昭和〇〇年〇〇月〇〇日（〇〇歳）</a:t>
          </a:r>
          <a:endParaRPr kumimoji="1" lang="ja-JP" altLang="en-US" sz="1600" kern="1200" dirty="0"/>
        </a:p>
      </dsp:txBody>
      <dsp:txXfrm>
        <a:off x="0" y="1398261"/>
        <a:ext cx="8229600" cy="730800"/>
      </dsp:txXfrm>
    </dsp:sp>
    <dsp:sp modelId="{A7FF00CB-81D7-45AC-A4C4-F7F009830347}">
      <dsp:nvSpPr>
        <dsp:cNvPr id="0" name=""/>
        <dsp:cNvSpPr/>
      </dsp:nvSpPr>
      <dsp:spPr>
        <a:xfrm>
          <a:off x="411480" y="1162101"/>
          <a:ext cx="5760720" cy="472320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生年月日</a:t>
          </a:r>
          <a:endParaRPr kumimoji="1" lang="ja-JP" altLang="en-US" sz="1600" kern="1200" dirty="0"/>
        </a:p>
      </dsp:txBody>
      <dsp:txXfrm>
        <a:off x="434537" y="1185158"/>
        <a:ext cx="5714606" cy="426206"/>
      </dsp:txXfrm>
    </dsp:sp>
    <dsp:sp modelId="{9A69CFF0-FDC3-4FD0-820C-C14F69881E6A}">
      <dsp:nvSpPr>
        <dsp:cNvPr id="0" name=""/>
        <dsp:cNvSpPr/>
      </dsp:nvSpPr>
      <dsp:spPr>
        <a:xfrm>
          <a:off x="0" y="2451621"/>
          <a:ext cx="8229600" cy="1965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600" kern="1200" smtClean="0">
              <a:effectLst/>
              <a:latin typeface="+mn-lt"/>
              <a:ea typeface="+mn-ea"/>
              <a:cs typeface="+mn-cs"/>
            </a:rPr>
            <a:t>期間：○○年○月○日～○○年○月○日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600" kern="1200" smtClean="0">
              <a:effectLst/>
              <a:latin typeface="+mn-lt"/>
              <a:ea typeface="+mn-ea"/>
              <a:cs typeface="+mn-cs"/>
            </a:rPr>
            <a:t>社名：○○○○株式会社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600" kern="1200" dirty="0" smtClean="0">
              <a:effectLst/>
              <a:latin typeface="+mn-lt"/>
              <a:ea typeface="+mn-ea"/>
              <a:cs typeface="+mn-cs"/>
            </a:rPr>
            <a:t>職務内容：一般事務（電話応対　文書作成　在庫管理・発注　伝票のファイリング）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600" kern="1200" smtClean="0">
              <a:effectLst/>
              <a:latin typeface="+mn-lt"/>
              <a:ea typeface="+mn-ea"/>
              <a:cs typeface="+mn-cs"/>
            </a:rPr>
            <a:t>使用ソフト：○○○○○　□□□□</a:t>
          </a:r>
          <a:endParaRPr kumimoji="1" lang="ja-JP" altLang="en-US" sz="1600" kern="1200" dirty="0"/>
        </a:p>
      </dsp:txBody>
      <dsp:txXfrm>
        <a:off x="0" y="2451621"/>
        <a:ext cx="8229600" cy="1965599"/>
      </dsp:txXfrm>
    </dsp:sp>
    <dsp:sp modelId="{7763F52F-91EA-4F25-9A39-3278E90CA304}">
      <dsp:nvSpPr>
        <dsp:cNvPr id="0" name=""/>
        <dsp:cNvSpPr/>
      </dsp:nvSpPr>
      <dsp:spPr>
        <a:xfrm>
          <a:off x="411480" y="2215461"/>
          <a:ext cx="5760720" cy="472320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職務経歴</a:t>
          </a:r>
          <a:endParaRPr kumimoji="1" lang="ja-JP" altLang="en-US" sz="1600" kern="1200" dirty="0"/>
        </a:p>
      </dsp:txBody>
      <dsp:txXfrm>
        <a:off x="434537" y="2238518"/>
        <a:ext cx="5714606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B681E-D177-4C14-BF9E-4A92B8089413}">
      <dsp:nvSpPr>
        <dsp:cNvPr id="0" name=""/>
        <dsp:cNvSpPr/>
      </dsp:nvSpPr>
      <dsp:spPr>
        <a:xfrm>
          <a:off x="0" y="297921"/>
          <a:ext cx="8229600" cy="4195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「気分変調症」とは、広範な興味の消失。何事も楽しめないという障害です。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800"/>
            </a:spcAft>
            <a:buChar char="••"/>
          </a:pP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精神</a:t>
          </a:r>
          <a:r>
            <a:rPr kumimoji="1" lang="ja-JP" altLang="en-US" sz="1800" kern="1200" dirty="0" smtClean="0">
              <a:effectLst/>
              <a:latin typeface="+mn-lt"/>
              <a:ea typeface="+mn-ea"/>
              <a:cs typeface="+mn-cs"/>
            </a:rPr>
            <a:t>障害者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保健福祉手帳３級を取得しています。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以前には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気力低下による集中力の低下</a:t>
          </a:r>
          <a:r>
            <a:rPr kumimoji="1" lang="ja-JP" altLang="ja-JP" sz="1800" u="heavy" kern="120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がありました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が、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服薬と月一回の通院により安定しています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800" u="heavy" kern="1200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ストレスがかかると翌日仕事に出られない</a:t>
          </a:r>
          <a:r>
            <a:rPr kumimoji="1" lang="ja-JP" altLang="en-US" sz="1800" kern="1200" dirty="0" smtClean="0">
              <a:effectLst/>
              <a:latin typeface="+mn-lt"/>
              <a:ea typeface="+mn-ea"/>
              <a:cs typeface="+mn-cs"/>
            </a:rPr>
            <a:t>こと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がありましたが、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誰かに相談することでそのような</a:t>
          </a:r>
          <a:r>
            <a:rPr kumimoji="1" lang="ja-JP" altLang="en-US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はなくなっております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800" u="heavy" kern="1200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休日でもそのような</a:t>
          </a:r>
          <a:r>
            <a:rPr kumimoji="1" lang="ja-JP" altLang="en-US" sz="1800" u="heavy" kern="1200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FFC000"/>
                </a:solidFill>
              </a:uFill>
              <a:latin typeface="+mn-lt"/>
              <a:ea typeface="+mn-ea"/>
              <a:cs typeface="+mn-cs"/>
            </a:rPr>
            <a:t>がありました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が、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趣味を楽しむ</a:t>
          </a:r>
          <a:r>
            <a:rPr kumimoji="1" lang="ja-JP" altLang="en-US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こと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で次の日に持ち越さないようにしております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病気の安定のために、</a:t>
          </a:r>
          <a:r>
            <a:rPr kumimoji="1" lang="ja-JP" altLang="ja-JP" sz="1800" u="heavy" kern="1200" baseline="0" dirty="0" smtClean="0">
              <a:effectLst/>
              <a:uFill>
                <a:solidFill>
                  <a:srgbClr val="0070C0"/>
                </a:solidFill>
              </a:uFill>
              <a:latin typeface="+mn-lt"/>
              <a:ea typeface="+mn-ea"/>
              <a:cs typeface="+mn-cs"/>
            </a:rPr>
            <a:t>日々の生活リズムを一定に保ち、規則正しい生活をしております</a:t>
          </a:r>
          <a:r>
            <a:rPr kumimoji="1" lang="ja-JP" altLang="ja-JP" sz="1800" kern="1200" dirty="0" smtClean="0">
              <a:effectLst/>
              <a:latin typeface="+mn-lt"/>
              <a:ea typeface="+mn-ea"/>
              <a:cs typeface="+mn-cs"/>
            </a:rPr>
            <a:t>。</a:t>
          </a:r>
        </a:p>
      </dsp:txBody>
      <dsp:txXfrm>
        <a:off x="0" y="297921"/>
        <a:ext cx="8229600" cy="4195800"/>
      </dsp:txXfrm>
    </dsp:sp>
    <dsp:sp modelId="{C3C6DD9B-45BC-49DC-B64D-47494FEED5E5}">
      <dsp:nvSpPr>
        <dsp:cNvPr id="0" name=""/>
        <dsp:cNvSpPr/>
      </dsp:nvSpPr>
      <dsp:spPr>
        <a:xfrm>
          <a:off x="411480" y="32241"/>
          <a:ext cx="5760720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ja-JP" sz="1800" b="1" kern="1200" smtClean="0">
              <a:effectLst/>
              <a:latin typeface="+mn-lt"/>
              <a:ea typeface="+mn-ea"/>
              <a:cs typeface="+mn-cs"/>
            </a:rPr>
            <a:t>＜障害名・状況＞</a:t>
          </a:r>
          <a:endParaRPr kumimoji="1" lang="ja-JP" altLang="en-US" sz="1800" kern="1200" dirty="0"/>
        </a:p>
      </dsp:txBody>
      <dsp:txXfrm>
        <a:off x="437419" y="58180"/>
        <a:ext cx="5708842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C86356-882D-426B-9E7C-8A63D852623F}">
      <dsp:nvSpPr>
        <dsp:cNvPr id="0" name=""/>
        <dsp:cNvSpPr/>
      </dsp:nvSpPr>
      <dsp:spPr>
        <a:xfrm>
          <a:off x="0" y="587900"/>
          <a:ext cx="8229600" cy="370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主要な関数</a:t>
          </a:r>
          <a:r>
            <a:rPr kumimoji="1" lang="ja-JP" altLang="en-US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を用いた</a:t>
          </a: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表作成</a:t>
          </a:r>
          <a:r>
            <a:rPr kumimoji="1" lang="ja-JP" altLang="en-US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や</a:t>
          </a: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グラフ作成ができます。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ビジネス文書を体裁よく作成できます。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データ入力：自分の間違えやすいポイントを理解し、疲れたときに小休憩を取ることにより、集中力を維持することを習得しました。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4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計算事務：一ヶ月分の手書きの伝票を電卓を用いて、一時間程で集計できます。</a:t>
          </a:r>
        </a:p>
      </dsp:txBody>
      <dsp:txXfrm>
        <a:off x="0" y="587900"/>
        <a:ext cx="8229600" cy="3704400"/>
      </dsp:txXfrm>
    </dsp:sp>
    <dsp:sp modelId="{B5326F51-13EE-49AC-9EFC-6967419BD8CD}">
      <dsp:nvSpPr>
        <dsp:cNvPr id="0" name=""/>
        <dsp:cNvSpPr/>
      </dsp:nvSpPr>
      <dsp:spPr>
        <a:xfrm>
          <a:off x="411480" y="233660"/>
          <a:ext cx="5760720" cy="708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ja-JP" sz="2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＜訓練内容</a:t>
          </a:r>
          <a:r>
            <a:rPr kumimoji="1" lang="ja-JP" altLang="ja-JP" sz="24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および</a:t>
          </a:r>
          <a:r>
            <a:rPr kumimoji="1" lang="ja-JP" altLang="ja-JP" sz="2400" b="1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状況＞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>
        <a:off x="446065" y="268245"/>
        <a:ext cx="5691550" cy="639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79DF0-6E14-46E0-B881-D1EA337F2DFF}">
      <dsp:nvSpPr>
        <dsp:cNvPr id="0" name=""/>
        <dsp:cNvSpPr/>
      </dsp:nvSpPr>
      <dsp:spPr>
        <a:xfrm>
          <a:off x="0" y="463566"/>
          <a:ext cx="8229600" cy="3997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〇〇協会主催　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ワープロ検定</a:t>
          </a:r>
          <a:endParaRPr kumimoji="1" lang="ja-JP" altLang="ja-JP" sz="2700" kern="1200" dirty="0" smtClean="0">
            <a:effectLst/>
            <a:latin typeface="+mn-lt"/>
            <a:ea typeface="+mn-ea"/>
            <a:cs typeface="+mn-cs"/>
          </a:endParaRPr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１級</a:t>
          </a: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 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ja-JP" sz="2700" kern="1200" dirty="0" smtClean="0">
            <a:effectLst/>
            <a:latin typeface="+mn-lt"/>
            <a:ea typeface="+mn-ea"/>
            <a:cs typeface="+mn-cs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〇〇協会主催　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表計算</a:t>
          </a: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検定</a:t>
          </a:r>
          <a:endParaRPr kumimoji="1" lang="ja-JP" altLang="ja-JP" sz="2700" kern="1200" dirty="0" smtClean="0">
            <a:effectLst/>
            <a:latin typeface="+mn-lt"/>
            <a:ea typeface="+mn-ea"/>
            <a:cs typeface="+mn-cs"/>
          </a:endParaRPr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２級</a:t>
          </a: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 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ja-JP" sz="2700" kern="1200" dirty="0" smtClean="0">
            <a:effectLst/>
            <a:latin typeface="+mn-lt"/>
            <a:ea typeface="+mn-ea"/>
            <a:cs typeface="+mn-cs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effectLst/>
              <a:latin typeface="+mn-lt"/>
              <a:ea typeface="+mn-ea"/>
              <a:cs typeface="+mn-cs"/>
            </a:rPr>
            <a:t>〇〇会議所主催　簿記検定</a:t>
          </a:r>
          <a:endParaRPr kumimoji="1" lang="ja-JP" altLang="en-US" sz="2700" kern="1200" dirty="0"/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３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級</a:t>
          </a:r>
          <a:r>
            <a:rPr kumimoji="1" lang="ja-JP" altLang="en-US" sz="2700" kern="1200" smtClean="0">
              <a:effectLst/>
              <a:latin typeface="+mn-lt"/>
              <a:ea typeface="+mn-ea"/>
              <a:cs typeface="+mn-cs"/>
            </a:rPr>
            <a:t>　</a:t>
          </a:r>
          <a:r>
            <a:rPr kumimoji="1" lang="ja-JP" altLang="ja-JP" sz="2700" kern="1200" smtClean="0">
              <a:effectLst/>
              <a:latin typeface="+mn-lt"/>
              <a:ea typeface="+mn-ea"/>
              <a:cs typeface="+mn-cs"/>
            </a:rPr>
            <a:t>（平成○○年○○月）</a:t>
          </a:r>
          <a:endParaRPr kumimoji="1" lang="ja-JP" altLang="en-US" sz="2700" kern="1200" dirty="0"/>
        </a:p>
      </dsp:txBody>
      <dsp:txXfrm>
        <a:off x="0" y="463566"/>
        <a:ext cx="8229600" cy="3997350"/>
      </dsp:txXfrm>
    </dsp:sp>
    <dsp:sp modelId="{ACD397E4-6338-45FE-BD80-005FEA8F80A0}">
      <dsp:nvSpPr>
        <dsp:cNvPr id="0" name=""/>
        <dsp:cNvSpPr/>
      </dsp:nvSpPr>
      <dsp:spPr>
        <a:xfrm>
          <a:off x="411480" y="65046"/>
          <a:ext cx="576072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ja-JP" sz="2700" b="1" kern="1200" smtClean="0">
              <a:effectLst/>
              <a:latin typeface="+mn-lt"/>
              <a:ea typeface="+mn-ea"/>
              <a:cs typeface="+mn-cs"/>
            </a:rPr>
            <a:t>＜取得免許・資格＞</a:t>
          </a:r>
          <a:endParaRPr kumimoji="1" lang="ja-JP" altLang="en-US" sz="2700" kern="1200"/>
        </a:p>
      </dsp:txBody>
      <dsp:txXfrm>
        <a:off x="450388" y="103954"/>
        <a:ext cx="5682904" cy="719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A5906-9183-4D50-8EB2-516F66D0ABA9}">
      <dsp:nvSpPr>
        <dsp:cNvPr id="0" name=""/>
        <dsp:cNvSpPr/>
      </dsp:nvSpPr>
      <dsp:spPr>
        <a:xfrm>
          <a:off x="0" y="307100"/>
          <a:ext cx="822960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相手の立場にたって行動ができます。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人当たりがよく、物腰が柔らかです。</a:t>
          </a:r>
          <a:endParaRPr lang="ja-JP" sz="1600" kern="1200" dirty="0"/>
        </a:p>
      </dsp:txBody>
      <dsp:txXfrm>
        <a:off x="0" y="307100"/>
        <a:ext cx="8229600" cy="1058400"/>
      </dsp:txXfrm>
    </dsp:sp>
    <dsp:sp modelId="{18513DE7-07B3-498F-932A-0719CF1A2F4F}">
      <dsp:nvSpPr>
        <dsp:cNvPr id="0" name=""/>
        <dsp:cNvSpPr/>
      </dsp:nvSpPr>
      <dsp:spPr>
        <a:xfrm>
          <a:off x="411480" y="70940"/>
          <a:ext cx="576072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600" b="1" kern="1200" dirty="0" smtClean="0"/>
            <a:t>性格</a:t>
          </a:r>
          <a:endParaRPr kumimoji="1" lang="ja-JP" altLang="en-US" sz="1600" kern="1200" dirty="0"/>
        </a:p>
      </dsp:txBody>
      <dsp:txXfrm>
        <a:off x="434537" y="93997"/>
        <a:ext cx="5714606" cy="426206"/>
      </dsp:txXfrm>
    </dsp:sp>
    <dsp:sp modelId="{EDEC2C55-4CB3-4A35-956E-784FC515E902}">
      <dsp:nvSpPr>
        <dsp:cNvPr id="0" name=""/>
        <dsp:cNvSpPr/>
      </dsp:nvSpPr>
      <dsp:spPr>
        <a:xfrm>
          <a:off x="0" y="1688060"/>
          <a:ext cx="822960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映画鑑賞（主に洋画）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バドミントン</a:t>
          </a:r>
          <a:endParaRPr lang="ja-JP" sz="1600" kern="1200" dirty="0"/>
        </a:p>
      </dsp:txBody>
      <dsp:txXfrm>
        <a:off x="0" y="1688060"/>
        <a:ext cx="8229600" cy="1058400"/>
      </dsp:txXfrm>
    </dsp:sp>
    <dsp:sp modelId="{CAB782AD-CE4A-49CF-98C2-45B2BE1B8C35}">
      <dsp:nvSpPr>
        <dsp:cNvPr id="0" name=""/>
        <dsp:cNvSpPr/>
      </dsp:nvSpPr>
      <dsp:spPr>
        <a:xfrm>
          <a:off x="411480" y="1451900"/>
          <a:ext cx="5760720" cy="472320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600" b="1" kern="1200" dirty="0" smtClean="0"/>
            <a:t>＜趣味＞</a:t>
          </a:r>
          <a:endParaRPr lang="ja-JP" sz="1600" kern="1200" dirty="0"/>
        </a:p>
      </dsp:txBody>
      <dsp:txXfrm>
        <a:off x="434537" y="1474957"/>
        <a:ext cx="5714606" cy="426206"/>
      </dsp:txXfrm>
    </dsp:sp>
    <dsp:sp modelId="{04223E5A-9A66-4DBC-A9DF-291024E7D658}">
      <dsp:nvSpPr>
        <dsp:cNvPr id="0" name=""/>
        <dsp:cNvSpPr/>
      </dsp:nvSpPr>
      <dsp:spPr>
        <a:xfrm>
          <a:off x="0" y="3069021"/>
          <a:ext cx="8229600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疲れを感じた時に休憩を頂きたいです。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調子が悪いと、喋るのも辛い日がありますので気にかけて頂きたいです。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600" kern="1200" dirty="0" smtClean="0"/>
            <a:t>月一回の受診日は、お休みを頂きたいです。</a:t>
          </a:r>
          <a:endParaRPr lang="ja-JP" sz="1600" kern="1200" dirty="0"/>
        </a:p>
      </dsp:txBody>
      <dsp:txXfrm>
        <a:off x="0" y="3069021"/>
        <a:ext cx="8229600" cy="1386000"/>
      </dsp:txXfrm>
    </dsp:sp>
    <dsp:sp modelId="{D3FC9061-34DE-48D2-A7C3-A0272A527E40}">
      <dsp:nvSpPr>
        <dsp:cNvPr id="0" name=""/>
        <dsp:cNvSpPr/>
      </dsp:nvSpPr>
      <dsp:spPr>
        <a:xfrm>
          <a:off x="411480" y="2832861"/>
          <a:ext cx="5760720" cy="472320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600" b="1" kern="1200" dirty="0" smtClean="0"/>
            <a:t>＜就職するにあたって＞</a:t>
          </a:r>
          <a:endParaRPr lang="ja-JP" sz="1600" kern="1200" dirty="0"/>
        </a:p>
      </dsp:txBody>
      <dsp:txXfrm>
        <a:off x="434537" y="2855918"/>
        <a:ext cx="571460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2A186-CC92-41E9-A081-B70EC793722B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CAAD8-103A-448B-B728-2575094246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66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BB0F2-D073-486E-AAA4-1993ED2D797D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8440C-898C-4182-969E-C991F66C61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519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40C-898C-4182-969E-C991F66C617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37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40C-898C-4182-969E-C991F66C617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72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40C-898C-4182-969E-C991F66C617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398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40C-898C-4182-969E-C991F66C617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11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40C-898C-4182-969E-C991F66C617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99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自己紹介状の作成方法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6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799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ja-JP" sz="27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就職活動にあたって受講者自身の状況を伝えるために作成・活用します</a:t>
            </a:r>
            <a:r>
              <a:rPr kumimoji="1" lang="ja-JP" altLang="en-US" sz="27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en-US" altLang="ja-JP" sz="2700" kern="1200" dirty="0" smtClean="0"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主には次の点を取りまとめます。</a:t>
            </a:r>
            <a:endParaRPr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lnSpc>
                <a:spcPct val="150000"/>
              </a:lnSpc>
            </a:pPr>
            <a:r>
              <a:rPr kumimoji="1" lang="ja-JP" altLang="ja-JP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訓練で習得したこと</a:t>
            </a:r>
            <a:endParaRPr kumimoji="1" lang="en-US" altLang="ja-JP" sz="2300" kern="1200" dirty="0" smtClean="0"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lnSpc>
                <a:spcPct val="150000"/>
              </a:lnSpc>
            </a:pPr>
            <a:r>
              <a:rPr kumimoji="1" lang="ja-JP" altLang="ja-JP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自身の障害状況</a:t>
            </a:r>
            <a:endParaRPr kumimoji="1" lang="en-US" altLang="ja-JP" sz="2300" kern="1200" dirty="0" smtClean="0"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lnSpc>
                <a:spcPct val="150000"/>
              </a:lnSpc>
            </a:pPr>
            <a:r>
              <a:rPr kumimoji="1" lang="ja-JP" altLang="ja-JP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採用に当たって事業所に配慮して</a:t>
            </a:r>
            <a:r>
              <a:rPr kumimoji="1" lang="ja-JP" altLang="en-US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ほ</a:t>
            </a:r>
            <a:r>
              <a:rPr kumimoji="1" lang="ja-JP" altLang="ja-JP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しいこと</a:t>
            </a:r>
            <a:r>
              <a:rPr kumimoji="1" lang="ja-JP" altLang="en-US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ja-JP" sz="2300" kern="1200" dirty="0" smtClean="0"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など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目的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81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39377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２．作成内容（１）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5262599" y="3212976"/>
            <a:ext cx="3672408" cy="1368152"/>
          </a:xfrm>
          <a:prstGeom prst="wedgeRoundRectCallout">
            <a:avLst>
              <a:gd name="adj1" fmla="val -33171"/>
              <a:gd name="adj2" fmla="val 6555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職務内容や使用ソフトは、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応募する職種・職務に関連のある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内容について具体的に記載し、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アピールします。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30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71051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．作成内容（２）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5220072" y="116632"/>
            <a:ext cx="3816424" cy="2016224"/>
          </a:xfrm>
          <a:prstGeom prst="wedgeRoundRectCallout">
            <a:avLst>
              <a:gd name="adj1" fmla="val -57934"/>
              <a:gd name="adj2" fmla="val 3855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概ね次の順で記載します。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診断名、手帳の種類、等級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自分で対処していること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労働条件、環境調整等お願いしたいこと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職務内容の調整でお願いしたいこと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5364088" y="2420888"/>
            <a:ext cx="3672408" cy="864096"/>
          </a:xfrm>
          <a:prstGeom prst="wedgeRoundRectCallout">
            <a:avLst>
              <a:gd name="adj1" fmla="val -28509"/>
              <a:gd name="adj2" fmla="val 5977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働く上で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の課題（</a:t>
            </a:r>
            <a:r>
              <a:rPr lang="ja-JP" altLang="en-US" b="1" i="1" u="heavy" dirty="0" smtClean="0">
                <a:uFill>
                  <a:solidFill>
                    <a:srgbClr val="FFC000"/>
                  </a:solidFill>
                </a:u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マイナス</a:t>
            </a:r>
            <a:r>
              <a:rPr lang="ja-JP" altLang="en-US" b="1" u="heavy" dirty="0" smtClean="0">
                <a:uFill>
                  <a:solidFill>
                    <a:srgbClr val="FFC000"/>
                  </a:solidFill>
                </a:u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面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）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　⇒どのように</a:t>
            </a:r>
            <a:r>
              <a:rPr lang="ja-JP" altLang="en-US" b="1" i="1" u="heavy" dirty="0" smtClean="0">
                <a:uFill>
                  <a:solidFill>
                    <a:srgbClr val="0070C0"/>
                  </a:solidFill>
                </a:u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プラス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に転じるか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　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　記載します。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284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31329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．作成内容（３）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004048" y="548680"/>
            <a:ext cx="4032448" cy="1656184"/>
          </a:xfrm>
          <a:prstGeom prst="wedgeRoundRectCallout">
            <a:avLst>
              <a:gd name="adj1" fmla="val -29682"/>
              <a:gd name="adj2" fmla="val 6594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概ね次の内容を記載します。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どの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よう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な職務ができるようになったかを具体的に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訓練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を通じて、課題に対してどのような対処方法を身につけたか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286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66095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．作成内容（４）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580112" y="3284984"/>
            <a:ext cx="3168352" cy="1296144"/>
          </a:xfrm>
          <a:prstGeom prst="wedgeRoundRectCallout">
            <a:avLst>
              <a:gd name="adj1" fmla="val -57170"/>
              <a:gd name="adj2" fmla="val -3352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訓練中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に取得したもの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や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受講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前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に取得したもので業務に関わりのある資格を記載します。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561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47512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．作成内容（５）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4427984" y="3448050"/>
            <a:ext cx="4248472" cy="989062"/>
          </a:xfrm>
          <a:prstGeom prst="wedgeRoundRectCallout">
            <a:avLst>
              <a:gd name="adj1" fmla="val -36872"/>
              <a:gd name="adj2" fmla="val 10150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就業にあたって、特段配慮を希望する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内容は、「就職するにあたって」に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記載します。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387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" t="6598" r="7409" b="4274"/>
          <a:stretch/>
        </p:blipFill>
        <p:spPr bwMode="auto">
          <a:xfrm>
            <a:off x="4932040" y="1277206"/>
            <a:ext cx="3816424" cy="540735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．作成例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6084168" y="260648"/>
            <a:ext cx="2880320" cy="936104"/>
          </a:xfrm>
          <a:prstGeom prst="wedgeRoundRectCallout">
            <a:avLst>
              <a:gd name="adj1" fmla="val -23367"/>
              <a:gd name="adj2" fmla="val 7817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【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作成例２</a:t>
            </a:r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】</a:t>
            </a:r>
          </a:p>
          <a:p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　図表を交えながら作成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　</a:t>
            </a: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する方法もあります。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4" t="8829" r="8722" b="6095"/>
          <a:stretch/>
        </p:blipFill>
        <p:spPr bwMode="auto">
          <a:xfrm>
            <a:off x="591671" y="1340769"/>
            <a:ext cx="3614569" cy="534379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角丸四角形吹き出し 10"/>
          <p:cNvSpPr/>
          <p:nvPr/>
        </p:nvSpPr>
        <p:spPr>
          <a:xfrm>
            <a:off x="2699792" y="116632"/>
            <a:ext cx="3168352" cy="1152128"/>
          </a:xfrm>
          <a:prstGeom prst="wedgeRoundRectCallout">
            <a:avLst>
              <a:gd name="adj1" fmla="val -29098"/>
              <a:gd name="adj2" fmla="val 7362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【</a:t>
            </a: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作成例１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】</a:t>
            </a:r>
          </a:p>
          <a:p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　ページ・書式設定を行って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　レイアウトし、文書作成の</a:t>
            </a:r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/>
            </a:r>
            <a:b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</a:b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　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スキルを</a:t>
            </a:r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PR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  <a:cs typeface="Meiryo UI" pitchFamily="50" charset="-128"/>
              </a:rPr>
              <a:t>します。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44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lIns="0" tIns="0" rIns="0" bIns="0" rtlCol="0" anchor="ctr"/>
      <a:lstStyle>
        <a:defPPr algn="ctr">
          <a:defRPr kumimoji="1" sz="1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525</TotalTime>
  <Words>552</Words>
  <Application>Microsoft Office PowerPoint</Application>
  <PresentationFormat>画面に合わせる (4:3)</PresentationFormat>
  <Paragraphs>76</Paragraphs>
  <Slides>8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ビジネス</vt:lpstr>
      <vt:lpstr>自己紹介状の作成方法</vt:lpstr>
      <vt:lpstr>1．目的</vt:lpstr>
      <vt:lpstr>２．作成内容（１）</vt:lpstr>
      <vt:lpstr>２．作成内容（２）</vt:lpstr>
      <vt:lpstr>２．作成内容（３）</vt:lpstr>
      <vt:lpstr>２．作成内容（４）</vt:lpstr>
      <vt:lpstr>２．作成内容（５）</vt:lpstr>
      <vt:lpstr>３．作成例</vt:lpstr>
    </vt:vector>
  </TitlesOfParts>
  <Company>独立行政法人 高齢・障害・求職者雇用支援機構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技能訓練進捗・理解度 チェックシートの使い方</dc:title>
  <dc:creator>独立行政法人 高齢・障害・求職者雇用支援機構</dc:creator>
  <cp:lastModifiedBy>広域係</cp:lastModifiedBy>
  <cp:revision>29</cp:revision>
  <cp:lastPrinted>2015-11-30T07:00:26Z</cp:lastPrinted>
  <dcterms:created xsi:type="dcterms:W3CDTF">2015-10-19T00:09:16Z</dcterms:created>
  <dcterms:modified xsi:type="dcterms:W3CDTF">2016-02-08T10:58:10Z</dcterms:modified>
</cp:coreProperties>
</file>