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024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56AFA-A3A6-4350-9C53-4EC1C710BB3E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5A2D9-8A7B-4D7A-93AE-6B9C41F19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82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5A2D9-8A7B-4D7A-93AE-6B9C41F1915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568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BECF-4326-4619-91DB-27A6479A158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FDE1-DDDF-4A16-9D26-AE6B7D5BB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06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BECF-4326-4619-91DB-27A6479A158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FDE1-DDDF-4A16-9D26-AE6B7D5BB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71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BECF-4326-4619-91DB-27A6479A158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FDE1-DDDF-4A16-9D26-AE6B7D5BB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97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BECF-4326-4619-91DB-27A6479A158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FDE1-DDDF-4A16-9D26-AE6B7D5BB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394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BECF-4326-4619-91DB-27A6479A158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FDE1-DDDF-4A16-9D26-AE6B7D5BB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82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BECF-4326-4619-91DB-27A6479A158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FDE1-DDDF-4A16-9D26-AE6B7D5BB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6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BECF-4326-4619-91DB-27A6479A158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FDE1-DDDF-4A16-9D26-AE6B7D5BB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070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BECF-4326-4619-91DB-27A6479A158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FDE1-DDDF-4A16-9D26-AE6B7D5BB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1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BECF-4326-4619-91DB-27A6479A158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FDE1-DDDF-4A16-9D26-AE6B7D5BB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19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BECF-4326-4619-91DB-27A6479A158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FDE1-DDDF-4A16-9D26-AE6B7D5BB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1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BECF-4326-4619-91DB-27A6479A158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FDE1-DDDF-4A16-9D26-AE6B7D5BB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07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CBECF-4326-4619-91DB-27A6479A158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DE1-DDDF-4A16-9D26-AE6B7D5BB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6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623" y="88006"/>
            <a:ext cx="663819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2000" b="1" dirty="0" smtClean="0">
                <a:ln w="11430"/>
                <a:solidFill>
                  <a:srgbClr val="FF6699"/>
                </a:solidFill>
              </a:rPr>
              <a:t>　　令和</a:t>
            </a:r>
            <a:r>
              <a:rPr lang="ja-JP" altLang="en-US" sz="2000" b="1" dirty="0">
                <a:ln w="11430"/>
                <a:solidFill>
                  <a:srgbClr val="FF6699"/>
                </a:solidFill>
              </a:rPr>
              <a:t>６</a:t>
            </a:r>
            <a:r>
              <a:rPr lang="ja-JP" altLang="en-US" sz="2000" b="1" dirty="0" smtClean="0">
                <a:ln w="11430"/>
                <a:solidFill>
                  <a:srgbClr val="FF6699"/>
                </a:solidFill>
              </a:rPr>
              <a:t>年度</a:t>
            </a:r>
            <a:endParaRPr lang="en-US" altLang="ja-JP" sz="2000" b="1" dirty="0" smtClean="0">
              <a:ln w="11430"/>
              <a:solidFill>
                <a:srgbClr val="FF6699"/>
              </a:solidFill>
            </a:endParaRPr>
          </a:p>
          <a:p>
            <a:pPr algn="ctr"/>
            <a:r>
              <a:rPr lang="ja-JP" altLang="en-US" sz="2000" b="1" dirty="0">
                <a:ln w="11430"/>
                <a:solidFill>
                  <a:srgbClr val="FF6699"/>
                </a:solidFill>
              </a:rPr>
              <a:t>　</a:t>
            </a:r>
            <a:r>
              <a:rPr lang="ja-JP" altLang="en-US" sz="2000" b="1" dirty="0" smtClean="0">
                <a:ln w="11430"/>
                <a:solidFill>
                  <a:srgbClr val="FF6699"/>
                </a:solidFill>
              </a:rPr>
              <a:t>　　  職場適応援助者養成研修修了者</a:t>
            </a:r>
            <a:endParaRPr lang="en-US" altLang="ja-JP" sz="2000" b="1" dirty="0" smtClean="0">
              <a:ln w="11430"/>
              <a:solidFill>
                <a:srgbClr val="FF6699"/>
              </a:solidFill>
            </a:endParaRPr>
          </a:p>
          <a:p>
            <a:pPr algn="ctr"/>
            <a:r>
              <a:rPr lang="ja-JP" altLang="en-US" sz="2000" b="1" dirty="0">
                <a:ln w="11430"/>
                <a:solidFill>
                  <a:srgbClr val="FF6699"/>
                </a:solidFill>
              </a:rPr>
              <a:t>職場適応援助者</a:t>
            </a:r>
            <a:r>
              <a:rPr lang="ja-JP" altLang="en-US" sz="2000" b="1" cap="none" spc="0" dirty="0" smtClean="0">
                <a:ln w="11430"/>
                <a:solidFill>
                  <a:srgbClr val="FF6699"/>
                </a:solidFill>
              </a:rPr>
              <a:t>支援スキル向上研修修了者</a:t>
            </a:r>
            <a:endParaRPr lang="en-US" altLang="ja-JP" sz="2000" b="1" cap="none" spc="0" dirty="0" smtClean="0">
              <a:ln w="11430"/>
              <a:solidFill>
                <a:srgbClr val="FF6699"/>
              </a:solidFill>
            </a:endParaRPr>
          </a:p>
          <a:p>
            <a:pPr algn="ctr"/>
            <a:r>
              <a:rPr lang="ja-JP" altLang="en-US" sz="2000" b="1" dirty="0">
                <a:ln w="11430"/>
                <a:solidFill>
                  <a:srgbClr val="FF6699"/>
                </a:solidFill>
              </a:rPr>
              <a:t>サポート研修</a:t>
            </a:r>
            <a:r>
              <a:rPr lang="ja-JP" altLang="en-US" sz="2000" b="1" dirty="0" smtClean="0">
                <a:ln w="11430"/>
                <a:solidFill>
                  <a:srgbClr val="FF6699"/>
                </a:solidFill>
              </a:rPr>
              <a:t>のご案内</a:t>
            </a:r>
            <a:endParaRPr lang="ja-JP" altLang="en-US" sz="2000" b="1" cap="none" spc="0" dirty="0">
              <a:ln w="11430"/>
              <a:solidFill>
                <a:srgbClr val="FF6699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78" y="1517527"/>
            <a:ext cx="6689779" cy="600164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障害者職業センターでは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、職場適応援助者養成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研修修了者の方及び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、職場適応援助者支援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スキル向上研修修了者の方に対して、支援の実践ノウハウを提供することを目的として、サポート研修を実施します。ぜひご参加ください。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056" y="6394343"/>
            <a:ext cx="675482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研修自体は一つの会場で行いますが、養成研修修了者の方、支援スキル向上研修修了者の方、また、経験年数等で役割分担をしながら実施します。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40414"/>
              </p:ext>
            </p:extLst>
          </p:nvPr>
        </p:nvGraphicFramePr>
        <p:xfrm>
          <a:off x="159803" y="2615108"/>
          <a:ext cx="6538797" cy="1800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0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4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1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9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テーマ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日時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定員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会場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申込締切日</a:t>
                      </a:r>
                      <a:endParaRPr kumimoji="1" lang="ja-JP" altLang="en-US" sz="105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高次脳機能障害者（記憶障害）への支援技法の検討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終了しました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県立</a:t>
                      </a:r>
                      <a:r>
                        <a:rPr kumimoji="1" lang="ja-JP" altLang="en-US" sz="10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障がい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者総合就労支援センター　</a:t>
                      </a:r>
                      <a:endParaRPr kumimoji="1" lang="en-US" altLang="ja-JP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（岐阜市学園町</a:t>
                      </a:r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2-33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短時間就労の障害者への支援について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月４日（水）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13:15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15:30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県立</a:t>
                      </a:r>
                      <a:r>
                        <a:rPr kumimoji="1" lang="ja-JP" altLang="en-US" sz="10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障がい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者総合就労支援センター　</a:t>
                      </a:r>
                      <a:endParaRPr kumimoji="1" lang="en-US" altLang="ja-JP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（岐阜市学園町</a:t>
                      </a:r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2-33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</a:t>
                      </a:r>
                      <a:r>
                        <a:rPr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  <a:endParaRPr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</a:t>
                      </a:r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endParaRPr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32656" y="5270959"/>
            <a:ext cx="6741368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参加対象者</a:t>
            </a:r>
            <a:r>
              <a:rPr kumimoji="1" lang="en-US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100" b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≪養成研修サポート研修≫</a:t>
            </a:r>
            <a:endParaRPr kumimoji="1" lang="en-US" altLang="ja-JP" sz="1100" b="1" dirty="0" smtClean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・職場適応援助者養成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研修を修了し、訪問型・企業在籍型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職場適応援助者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として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実務経験のある方。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≪支援スキル向上研修サポート研修≫</a:t>
            </a:r>
            <a:endParaRPr kumimoji="1" lang="en-US" altLang="ja-JP" sz="11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・職場適応援助者支援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スキル向上研修を修了し、訪問型・企業在籍型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職場適応援助者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として実務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経験　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のある方。</a:t>
            </a:r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0106" y="7212194"/>
            <a:ext cx="6638190" cy="95410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ja-JP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申込方法</a:t>
            </a:r>
            <a:r>
              <a:rPr lang="en-US" altLang="ja-JP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「職場適応援助者養成研修修了者サポート研修受講申請書（様式第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</a:t>
            </a:r>
            <a:r>
              <a:rPr kumimoji="1" lang="ja-JP" altLang="en-US" sz="9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ｰ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）」または「職場適応援助者支援スキル向上研修サポート研修受講申請書（様式第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</a:t>
            </a:r>
            <a:r>
              <a:rPr kumimoji="1" lang="ja-JP" altLang="en-US" sz="9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ｰ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）」を申込締切日までに郵送もしくはメールにて提出をお願いします。受講が決定した方には「研修受講決定通知書」をお送りします。</a:t>
            </a:r>
            <a:endParaRPr kumimoji="1"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お問い合わせ先</a:t>
            </a:r>
            <a:r>
              <a:rPr lang="en-US" altLang="ja-JP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岐阜障害者職業センター（担当：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髙橋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岐阜県岐阜市日光町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6-30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ＴＥＬ：０５８－２３１－１２２２　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Mail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gifu-ctr@jeed.go.jp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578" y="2248255"/>
            <a:ext cx="2859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開催スケジュール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9011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2682</TotalTime>
  <Words>399</Words>
  <Application>Microsoft Office PowerPoint</Application>
  <PresentationFormat>画面に合わせる (4:3)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独立行政法人 高齢・障害・求職者雇用支援機構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独立行政法人 高齢・障害・求職者雇用支援機構</dc:creator>
  <cp:revision>86</cp:revision>
  <cp:lastPrinted>2024-11-07T00:04:36Z</cp:lastPrinted>
  <dcterms:created xsi:type="dcterms:W3CDTF">2018-06-04T22:33:25Z</dcterms:created>
  <dcterms:modified xsi:type="dcterms:W3CDTF">2024-11-07T11:32:54Z</dcterms:modified>
</cp:coreProperties>
</file>