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7" r:id="rId1"/>
  </p:sldMasterIdLst>
  <p:notesMasterIdLst>
    <p:notesMasterId r:id="rId3"/>
  </p:notes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559" autoAdjust="0"/>
    <p:restoredTop sz="94604" autoAdjust="0"/>
  </p:normalViewPr>
  <p:slideViewPr>
    <p:cSldViewPr>
      <p:cViewPr>
        <p:scale>
          <a:sx n="150" d="100"/>
          <a:sy n="150" d="100"/>
        </p:scale>
        <p:origin x="-174" y="-575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942CE-9927-4FAC-A437-F08B34599A87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79613" y="739775"/>
            <a:ext cx="2776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3768B-61F1-45E1-888E-A3F00FC9E2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872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ー 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miter lim="800000"/>
            <a:headEnd type="none" w="med" len="med"/>
            <a:tailEnd type="none" w="med" len="med"/>
          </a:ln>
        </p:spPr>
      </p:sp>
      <p:sp>
        <p:nvSpPr>
          <p:cNvPr id="8195" name="ノート プレースホルダー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8196" name="スライド番号プレースホルダー 3"/>
          <p:cNvSpPr>
            <a:spLocks noChangeArrowheads="1"/>
          </p:cNvSpPr>
          <p:nvPr/>
        </p:nvSpPr>
        <p:spPr bwMode="auto">
          <a:xfrm>
            <a:off x="3814763" y="9371013"/>
            <a:ext cx="29194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95" tIns="45695" rIns="91395" bIns="45695" anchor="b"/>
          <a:lstStyle>
            <a:lvl1pPr>
              <a:spcBef>
                <a:spcPct val="30000"/>
              </a:spcBef>
              <a:buSzPct val="100000"/>
              <a:defRPr kumimoji="1" sz="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SzPct val="100000"/>
              <a:defRPr kumimoji="1" sz="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SzPct val="100000"/>
              <a:defRPr kumimoji="1" sz="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SzPct val="100000"/>
              <a:defRPr kumimoji="1" sz="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SzPct val="100000"/>
              <a:defRPr kumimoji="1" sz="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defTabSz="538163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defRPr kumimoji="1" sz="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defTabSz="538163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defRPr kumimoji="1" sz="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defTabSz="538163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defRPr kumimoji="1" sz="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defTabSz="538163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defRPr kumimoji="1" sz="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3E3F4B2F-2889-41CE-B1C8-02CE60CAA060}" type="slidenum">
              <a:rPr lang="ja-JP" altLang="en-US" sz="1200"/>
              <a:pPr algn="r">
                <a:spcBef>
                  <a:spcPct val="0"/>
                </a:spcBef>
              </a:pPr>
              <a:t>1</a:t>
            </a:fld>
            <a:endParaRPr lang="ja-JP" altLang="en-US" sz="1200"/>
          </a:p>
        </p:txBody>
      </p:sp>
    </p:spTree>
    <p:extLst>
      <p:ext uri="{BB962C8B-B14F-4D97-AF65-F5344CB8AC3E}">
        <p14:creationId xmlns:p14="http://schemas.microsoft.com/office/powerpoint/2010/main" val="660334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011936"/>
            <a:ext cx="5657850" cy="475488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5940828"/>
            <a:ext cx="5657850" cy="1524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07B7-9959-48B1-9E79-A90FB8C90C49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DFDC-7CB3-4EA7-8CB9-FB128DF89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57912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01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07B7-9959-48B1-9E79-A90FB8C90C49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DFDC-7CB3-4EA7-8CB9-FB128DF89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700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49736"/>
            <a:ext cx="1478756" cy="76798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49736"/>
            <a:ext cx="4350544" cy="7679864"/>
          </a:xfrm>
        </p:spPr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07B7-9959-48B1-9E79-A90FB8C90C49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DFDC-7CB3-4EA7-8CB9-FB128DF89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76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07B7-9959-48B1-9E79-A90FB8C90C49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DFDC-7CB3-4EA7-8CB9-FB128DF89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43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011936"/>
            <a:ext cx="5657850" cy="475488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5937504"/>
            <a:ext cx="5657850" cy="1524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07B7-9959-48B1-9E79-A90FB8C90C49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DFDC-7CB3-4EA7-8CB9-FB128DF89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57912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8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2460979"/>
            <a:ext cx="2777490" cy="536448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2460980"/>
            <a:ext cx="2777490" cy="536448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07B7-9959-48B1-9E79-A90FB8C90C49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DFDC-7CB3-4EA7-8CB9-FB128DF89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114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2461403"/>
            <a:ext cx="2777490" cy="981709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3443112"/>
            <a:ext cx="2777490" cy="450426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2461403"/>
            <a:ext cx="2777490" cy="981709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3443112"/>
            <a:ext cx="2777490" cy="450426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07B7-9959-48B1-9E79-A90FB8C90C49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DFDC-7CB3-4EA7-8CB9-FB128DF89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91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07B7-9959-48B1-9E79-A90FB8C90C49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DFDC-7CB3-4EA7-8CB9-FB128DF89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45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07B7-9959-48B1-9E79-A90FB8C90C49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DFDC-7CB3-4EA7-8CB9-FB128DF89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90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0"/>
            <a:ext cx="227857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792479"/>
            <a:ext cx="1800225" cy="3048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0338" y="975360"/>
            <a:ext cx="3651885" cy="70104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3901440"/>
            <a:ext cx="1800225" cy="450549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1" y="8613049"/>
            <a:ext cx="1472912" cy="486833"/>
          </a:xfrm>
        </p:spPr>
        <p:txBody>
          <a:bodyPr/>
          <a:lstStyle>
            <a:lvl1pPr algn="l">
              <a:defRPr/>
            </a:lvl1pPr>
          </a:lstStyle>
          <a:p>
            <a:fld id="{70E707B7-9959-48B1-9E79-A90FB8C90C49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8613049"/>
            <a:ext cx="2614613" cy="48683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08DFDC-7CB3-4EA7-8CB9-FB128DF89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3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6604000"/>
            <a:ext cx="6856214" cy="254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655343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6766560"/>
            <a:ext cx="5688926" cy="109728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6553435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" y="7876032"/>
            <a:ext cx="5692140" cy="79248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07B7-9959-48B1-9E79-A90FB8C90C49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DFDC-7CB3-4EA7-8CB9-FB128DF89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00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534400"/>
            <a:ext cx="6858001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8445754"/>
            <a:ext cx="6858001" cy="8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19" y="2460979"/>
            <a:ext cx="5657851" cy="53644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8613049"/>
            <a:ext cx="139065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70E707B7-9959-48B1-9E79-A90FB8C90C49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80" y="8613049"/>
            <a:ext cx="271282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8908DFDC-7CB3-4EA7-8CB9-FB128DF89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671362" y="2317127"/>
            <a:ext cx="56064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629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kumimoji="1"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shikawa-ctr@jeed.or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6858000" cy="9484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70" name="正方形/長方形 11"/>
          <p:cNvSpPr>
            <a:spLocks noChangeArrowheads="1"/>
          </p:cNvSpPr>
          <p:nvPr/>
        </p:nvSpPr>
        <p:spPr bwMode="auto">
          <a:xfrm>
            <a:off x="3442574" y="8226293"/>
            <a:ext cx="3216283" cy="882211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SzPct val="100000"/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514350" indent="-171450">
              <a:lnSpc>
                <a:spcPct val="90000"/>
              </a:lnSpc>
              <a:spcBef>
                <a:spcPts val="375"/>
              </a:spcBef>
              <a:buSzPct val="10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SzPct val="100000"/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000250" indent="-171450" defTabSz="5381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457450" indent="-171450" defTabSz="5381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914650" indent="-171450" defTabSz="5381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371850" indent="-171450" defTabSz="5381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＜お問い合わせ＞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石川障害者職業センター　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四方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・黒木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ＴＥＬ：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076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225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－５０１１</a:t>
            </a:r>
            <a:endParaRPr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171" name="正方形/長方形 13"/>
          <p:cNvSpPr>
            <a:spLocks noChangeArrowheads="1"/>
          </p:cNvSpPr>
          <p:nvPr/>
        </p:nvSpPr>
        <p:spPr bwMode="auto">
          <a:xfrm>
            <a:off x="260648" y="952704"/>
            <a:ext cx="5328138" cy="411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SzPct val="100000"/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514350" indent="-171450">
              <a:lnSpc>
                <a:spcPct val="90000"/>
              </a:lnSpc>
              <a:spcBef>
                <a:spcPts val="375"/>
              </a:spcBef>
              <a:buSzPct val="10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SzPct val="100000"/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000250" indent="-171450" defTabSz="5381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457450" indent="-171450" defTabSz="5381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914650" indent="-171450" defTabSz="5381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371850" indent="-171450" defTabSz="5381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108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下記担当あてメールにて添付しお送り</a:t>
            </a:r>
            <a:r>
              <a:rPr lang="ja-JP" altLang="en-US" sz="110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ください</a:t>
            </a:r>
            <a:r>
              <a:rPr lang="ja-JP" altLang="en-US" sz="1108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en-US" sz="1108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172" name="正方形/長方形 10"/>
          <p:cNvSpPr>
            <a:spLocks noChangeArrowheads="1"/>
          </p:cNvSpPr>
          <p:nvPr/>
        </p:nvSpPr>
        <p:spPr bwMode="auto">
          <a:xfrm>
            <a:off x="521532" y="1376932"/>
            <a:ext cx="4923692" cy="224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SzPct val="100000"/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514350" indent="-171450">
              <a:lnSpc>
                <a:spcPct val="90000"/>
              </a:lnSpc>
              <a:spcBef>
                <a:spcPts val="375"/>
              </a:spcBef>
              <a:buSzPct val="10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SzPct val="100000"/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000250" indent="-171450" defTabSz="5381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457450" indent="-171450" defTabSz="5381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914650" indent="-171450" defTabSz="5381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371850" indent="-171450" defTabSz="5381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ja-JP" altLang="en-US" sz="1292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石川障害者職業センター　</a:t>
            </a:r>
            <a:r>
              <a:rPr lang="en-US" altLang="ja-JP" sz="1400" dirty="0" smtClean="0">
                <a:latin typeface="HGP明朝B" panose="02020800000000000000" pitchFamily="18" charset="-128"/>
                <a:ea typeface="HGP明朝B" panose="02020800000000000000" pitchFamily="18" charset="-128"/>
                <a:hlinkClick r:id="rId3"/>
              </a:rPr>
              <a:t>ishikawa-ctr@jeed.go.jp</a:t>
            </a:r>
            <a:endParaRPr lang="en-US" altLang="ja-JP" sz="1400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92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endParaRPr lang="ja-JP" altLang="en-US" sz="1292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174" name="正方形/長方形 15"/>
          <p:cNvSpPr>
            <a:spLocks noChangeArrowheads="1"/>
          </p:cNvSpPr>
          <p:nvPr/>
        </p:nvSpPr>
        <p:spPr bwMode="auto">
          <a:xfrm>
            <a:off x="1881554" y="693494"/>
            <a:ext cx="3663462" cy="243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SzPct val="100000"/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514350" indent="-171450">
              <a:lnSpc>
                <a:spcPct val="90000"/>
              </a:lnSpc>
              <a:spcBef>
                <a:spcPts val="375"/>
              </a:spcBef>
              <a:buSzPct val="10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SzPct val="100000"/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000250" indent="-171450" defTabSz="5381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457450" indent="-171450" defTabSz="5381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914650" indent="-171450" defTabSz="5381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371850" indent="-171450" defTabSz="5381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9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日時：</a:t>
            </a:r>
            <a:r>
              <a:rPr lang="ja-JP" altLang="en-US" sz="1292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令和４年１１月１８日（金）</a:t>
            </a:r>
            <a:r>
              <a:rPr lang="en-US" altLang="ja-JP" sz="129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14</a:t>
            </a:r>
            <a:r>
              <a:rPr lang="ja-JP" altLang="en-US" sz="129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29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lang="ja-JP" altLang="en-US" sz="129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29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16</a:t>
            </a:r>
            <a:r>
              <a:rPr lang="ja-JP" altLang="en-US" sz="129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29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</a:p>
        </p:txBody>
      </p:sp>
      <p:graphicFrame>
        <p:nvGraphicFramePr>
          <p:cNvPr id="7232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068670"/>
              </p:ext>
            </p:extLst>
          </p:nvPr>
        </p:nvGraphicFramePr>
        <p:xfrm>
          <a:off x="660889" y="1547664"/>
          <a:ext cx="5741377" cy="6025982"/>
        </p:xfrm>
        <a:graphic>
          <a:graphicData uri="http://schemas.openxmlformats.org/drawingml/2006/table">
            <a:tbl>
              <a:tblPr/>
              <a:tblGrid>
                <a:gridCol w="141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7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7815">
                <a:tc>
                  <a:txBody>
                    <a:bodyPr/>
                    <a:lstStyle>
                      <a:lvl1pPr defTabSz="685800" ea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kumimoji="1"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marL="15335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marL="19907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marL="24479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marL="29051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会　社　名</a:t>
                      </a:r>
                    </a:p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連　絡　先</a:t>
                      </a:r>
                    </a:p>
                  </a:txBody>
                  <a:tcPr marL="84406" marR="84406" marT="42211" marB="4221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 ea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kumimoji="1"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marL="15335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marL="19907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marL="24479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marL="29051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en-US" altLang="ja-JP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en-US" altLang="ja-JP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（　Ｔ　Ｅ　Ｌ　　　　　　　　　－　　　　　　　　－　　　　　　　　　　　）</a:t>
                      </a:r>
                      <a:endParaRPr kumimoji="1" lang="en-US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（　</a:t>
                      </a: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Email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　　　　　　　　　　　　　　　　　　　　　　　　　　　　　　　）</a:t>
                      </a:r>
                    </a:p>
                  </a:txBody>
                  <a:tcPr marL="84406" marR="84406" marT="42211" marB="422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909">
                <a:tc>
                  <a:txBody>
                    <a:bodyPr/>
                    <a:lstStyle>
                      <a:lvl1pPr defTabSz="685800" ea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kumimoji="1"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marL="15335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marL="19907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marL="24479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marL="29051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部署</a:t>
                      </a:r>
                    </a:p>
                  </a:txBody>
                  <a:tcPr marL="84406" marR="84406" marT="42211" marB="4221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 ea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kumimoji="1"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marL="15335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marL="19907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marL="24479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marL="29051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84406" marR="84406" marT="42211" marB="422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272">
                <a:tc rowSpan="2">
                  <a:txBody>
                    <a:bodyPr/>
                    <a:lstStyle>
                      <a:lvl1pPr defTabSz="685800" ea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kumimoji="1"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marL="15335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marL="19907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marL="24479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marL="29051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参加ご希望の方の氏名・職名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84406" marR="84406" marT="42211" marB="4221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 ea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kumimoji="1"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marL="15335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marL="19907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marL="24479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marL="29051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①　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(</a:t>
                      </a: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職名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)</a:t>
                      </a: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　　　　　　　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(</a:t>
                      </a: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氏名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)</a:t>
                      </a: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 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84406" marR="84406" marT="42211" marB="422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6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685800" ea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kumimoji="1"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marL="15335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marL="19907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marL="24479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marL="29051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②　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(</a:t>
                      </a: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職名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)</a:t>
                      </a: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　　　　　　　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(</a:t>
                      </a: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氏名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)</a:t>
                      </a: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　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84406" marR="84406" marT="42211" marB="422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9662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参加方法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84406" marR="84406" marT="42211" marB="4221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会場　　・　　リモート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※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リモートを希望される場合は、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URL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送付用のメールアドレスを上記にご記入ください。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84406" marR="84406" marT="42211" marB="422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108398"/>
                  </a:ext>
                </a:extLst>
              </a:tr>
              <a:tr h="1475496">
                <a:tc>
                  <a:txBody>
                    <a:bodyPr/>
                    <a:lstStyle>
                      <a:lvl1pPr defTabSz="685800" ea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kumimoji="1"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marL="15335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marL="19907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marL="24479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marL="29051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アンケート</a:t>
                      </a:r>
                    </a:p>
                  </a:txBody>
                  <a:tcPr marL="84406" marR="84406" marT="42211" marB="4221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 ea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kumimoji="1"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defTabSz="685800" eaLnBrk="0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marL="15335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marL="19907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marL="24479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marL="2905125" indent="752475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●業種（　　　　　　　　　　　　　　　　　　　　　　　　）</a:t>
                      </a: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●休職中の方の有無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（どちらかに〇をしてください。）</a:t>
                      </a: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有　・　　無　　</a:t>
                      </a: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※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有りの場合　　　　名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●テレワークの導入について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有　・　　無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●休職者の復職に向けた関わり、雇用管理について苦慮している点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●テレワークでの復職において講師に質問してみたいこと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●復職に向けた支援に関して、障害者職業カウンセラーとの個別相談の　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希望</a:t>
                      </a: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有　・　無　</a:t>
                      </a:r>
                    </a:p>
                  </a:txBody>
                  <a:tcPr marL="84406" marR="84406" marT="42211" marB="422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201" name="テキスト ボックス 35"/>
          <p:cNvSpPr>
            <a:spLocks noChangeArrowheads="1"/>
          </p:cNvSpPr>
          <p:nvPr/>
        </p:nvSpPr>
        <p:spPr bwMode="auto">
          <a:xfrm>
            <a:off x="404664" y="7524328"/>
            <a:ext cx="6172899" cy="66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SzPct val="100000"/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514350" indent="-171450">
              <a:lnSpc>
                <a:spcPct val="90000"/>
              </a:lnSpc>
              <a:spcBef>
                <a:spcPts val="375"/>
              </a:spcBef>
              <a:buSzPct val="10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SzPct val="100000"/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000250" indent="-171450" defTabSz="5381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457450" indent="-171450" defTabSz="5381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914650" indent="-171450" defTabSz="5381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371850" indent="-171450" defTabSz="5381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923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＜会場のご案内</a:t>
            </a:r>
            <a:r>
              <a:rPr lang="ja-JP" altLang="en-US" sz="923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＞</a:t>
            </a:r>
            <a:endParaRPr lang="en-US" altLang="ja-JP" sz="923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923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923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JR</a:t>
            </a:r>
            <a:r>
              <a:rPr lang="ja-JP" altLang="en-US" sz="923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金沢駅西口よりタクシー</a:t>
            </a:r>
            <a:r>
              <a:rPr lang="en-US" altLang="ja-JP" sz="923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923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</a:t>
            </a:r>
            <a:endParaRPr lang="en-US" altLang="ja-JP" sz="923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923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・北鉄バス</a:t>
            </a:r>
            <a:r>
              <a:rPr lang="ja-JP" altLang="en-US" sz="923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923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中橋停留所より金石行・大野行・大野港行、観音堂停留所より徒歩</a:t>
            </a:r>
            <a:r>
              <a:rPr lang="en-US" altLang="ja-JP" sz="923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923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</a:t>
            </a:r>
            <a:endParaRPr lang="en-US" altLang="ja-JP" sz="923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923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923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lang="en-US" altLang="ja-JP" sz="923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923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金沢駅西口</a:t>
            </a:r>
            <a:r>
              <a:rPr lang="en-US" altLang="ja-JP" sz="923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【6</a:t>
            </a:r>
            <a:r>
              <a:rPr lang="ja-JP" altLang="en-US" sz="923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番</a:t>
            </a:r>
            <a:r>
              <a:rPr lang="en-US" altLang="ja-JP" sz="923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923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発（県庁経由、観音堂停車）は、平日</a:t>
            </a:r>
            <a:r>
              <a:rPr lang="en-US" altLang="ja-JP" sz="923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en-US" sz="923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時５分の１本のみ</a:t>
            </a:r>
            <a:endParaRPr lang="ja-JP" altLang="en-US" sz="923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202" name="正方形/長方形 1"/>
          <p:cNvSpPr>
            <a:spLocks noChangeArrowheads="1"/>
          </p:cNvSpPr>
          <p:nvPr/>
        </p:nvSpPr>
        <p:spPr bwMode="auto">
          <a:xfrm>
            <a:off x="404664" y="8226293"/>
            <a:ext cx="2917581" cy="882211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SzPct val="100000"/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514350" indent="-171450">
              <a:lnSpc>
                <a:spcPct val="90000"/>
              </a:lnSpc>
              <a:spcBef>
                <a:spcPts val="375"/>
              </a:spcBef>
              <a:buSzPct val="10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SzPct val="100000"/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000250" indent="-171450" defTabSz="5381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457450" indent="-171450" defTabSz="5381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914650" indent="-171450" defTabSz="5381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371850" indent="-171450" defTabSz="5381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923" dirty="0">
                <a:latin typeface="ＭＳ Ｐゴシック" panose="020B0600070205080204" pitchFamily="50" charset="-128"/>
              </a:rPr>
              <a:t>＜お願い＞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923" dirty="0">
                <a:latin typeface="ＭＳ Ｐゴシック" panose="020B0600070205080204" pitchFamily="50" charset="-128"/>
              </a:rPr>
              <a:t>・当日は、マスク着用で来場願います。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923" dirty="0">
                <a:latin typeface="ＭＳ Ｐゴシック" panose="020B0600070205080204" pitchFamily="50" charset="-128"/>
              </a:rPr>
              <a:t>・当日は、発熱等体調が優れない場合は、ご参加を見合わせていただきますようお願いいたします。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923" dirty="0">
                <a:latin typeface="ＭＳ Ｐゴシック" panose="020B0600070205080204" pitchFamily="50" charset="-128"/>
              </a:rPr>
              <a:t>・当日は、感染症予防対策をしてお待ちしています。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923" dirty="0">
              <a:latin typeface="ＭＳ Ｐゴシック" panose="020B060007020508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5213" y="27382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事業主支援ワークショップ・メンタルヘルス事例検討会</a:t>
            </a:r>
            <a:endParaRPr lang="en-US" altLang="ja-JP" sz="16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/>
            <a:r>
              <a:rPr kumimoji="1" lang="ja-JP" altLang="en-US" sz="2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 加 申 込 書</a:t>
            </a:r>
            <a:endParaRPr kumimoji="1" lang="en-US" altLang="ja-JP" sz="2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大かっこ 2"/>
          <p:cNvSpPr/>
          <p:nvPr/>
        </p:nvSpPr>
        <p:spPr>
          <a:xfrm>
            <a:off x="2276872" y="5940152"/>
            <a:ext cx="3888432" cy="288032"/>
          </a:xfrm>
          <a:prstGeom prst="bracketPair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大かっこ 13"/>
          <p:cNvSpPr/>
          <p:nvPr/>
        </p:nvSpPr>
        <p:spPr>
          <a:xfrm>
            <a:off x="2276872" y="6588224"/>
            <a:ext cx="3888432" cy="288032"/>
          </a:xfrm>
          <a:prstGeom prst="bracketPair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91632" y="1106324"/>
            <a:ext cx="198593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締切日：</a:t>
            </a:r>
            <a:r>
              <a:rPr kumimoji="1" lang="en-US" altLang="ja-JP" dirty="0" smtClean="0"/>
              <a:t>11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11</a:t>
            </a:r>
            <a:r>
              <a:rPr kumimoji="1" lang="ja-JP" altLang="en-US" dirty="0" smtClean="0"/>
              <a:t>日</a:t>
            </a:r>
            <a:endParaRPr kumimoji="1" lang="ja-JP" altLang="en-US" dirty="0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4909" y="8239833"/>
            <a:ext cx="708981" cy="708981"/>
          </a:xfrm>
          <a:prstGeom prst="rect">
            <a:avLst/>
          </a:prstGeom>
          <a:ln>
            <a:noFill/>
          </a:ln>
        </p:spPr>
      </p:pic>
      <p:sp>
        <p:nvSpPr>
          <p:cNvPr id="17" name="正方形/長方形 16"/>
          <p:cNvSpPr/>
          <p:nvPr/>
        </p:nvSpPr>
        <p:spPr>
          <a:xfrm>
            <a:off x="5373216" y="8892480"/>
            <a:ext cx="1186594" cy="159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ホームページ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341523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2646</TotalTime>
  <Words>487</Words>
  <Application>Microsoft Office PowerPoint</Application>
  <PresentationFormat>画面に合わせる (4:3)</PresentationFormat>
  <Paragraphs>53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HGP創英角ｺﾞｼｯｸUB</vt:lpstr>
      <vt:lpstr>HGP明朝B</vt:lpstr>
      <vt:lpstr>HGSｺﾞｼｯｸM</vt:lpstr>
      <vt:lpstr>HG丸ｺﾞｼｯｸM-PRO</vt:lpstr>
      <vt:lpstr>ＭＳ Ｐゴシック</vt:lpstr>
      <vt:lpstr>ＭＳ ゴシック</vt:lpstr>
      <vt:lpstr>Arial</vt:lpstr>
      <vt:lpstr>Calibri</vt:lpstr>
      <vt:lpstr>Calibri Light</vt:lpstr>
      <vt:lpstr>レトロスペクト</vt:lpstr>
      <vt:lpstr>PowerPoint プレゼンテーション</vt:lpstr>
    </vt:vector>
  </TitlesOfParts>
  <Company>独立行政法人 高齢・障害・求職者雇用支援機構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独立行政法人 高齢・障害・求職者雇用支援機構</dc:creator>
  <cp:lastModifiedBy>高齢・障害・求職者雇用支援機構</cp:lastModifiedBy>
  <cp:revision>118</cp:revision>
  <cp:lastPrinted>2022-09-30T07:56:44Z</cp:lastPrinted>
  <dcterms:created xsi:type="dcterms:W3CDTF">2014-10-08T06:43:18Z</dcterms:created>
  <dcterms:modified xsi:type="dcterms:W3CDTF">2022-09-30T08:17:54Z</dcterms:modified>
</cp:coreProperties>
</file>