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</p:sldIdLst>
  <p:sldSz cx="12192000" cy="16256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8E84"/>
    <a:srgbClr val="0099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293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191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1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070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37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130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09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023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99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7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66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157F-3534-41C6-8E76-6B3477980D2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3D158-47E8-4A79-BA9E-144939D739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9AAC157F-3534-41C6-8E76-6B3477980D23}" type="datetimeFigureOut">
              <a:rPr kumimoji="1" lang="ja-JP" altLang="en-US" smtClean="0"/>
              <a:pPr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C33D158-47E8-4A79-BA9E-144939D739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27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482427"/>
              </p:ext>
            </p:extLst>
          </p:nvPr>
        </p:nvGraphicFramePr>
        <p:xfrm>
          <a:off x="564206" y="233463"/>
          <a:ext cx="11050618" cy="15136240"/>
        </p:xfrm>
        <a:graphic>
          <a:graphicData uri="http://schemas.openxmlformats.org/drawingml/2006/table">
            <a:tbl>
              <a:tblPr/>
              <a:tblGrid>
                <a:gridCol w="1868895">
                  <a:extLst>
                    <a:ext uri="{9D8B030D-6E8A-4147-A177-3AD203B41FA5}">
                      <a16:colId xmlns:a16="http://schemas.microsoft.com/office/drawing/2014/main" val="273241464"/>
                    </a:ext>
                  </a:extLst>
                </a:gridCol>
                <a:gridCol w="1459198">
                  <a:extLst>
                    <a:ext uri="{9D8B030D-6E8A-4147-A177-3AD203B41FA5}">
                      <a16:colId xmlns:a16="http://schemas.microsoft.com/office/drawing/2014/main" val="4276837337"/>
                    </a:ext>
                  </a:extLst>
                </a:gridCol>
                <a:gridCol w="1212257">
                  <a:extLst>
                    <a:ext uri="{9D8B030D-6E8A-4147-A177-3AD203B41FA5}">
                      <a16:colId xmlns:a16="http://schemas.microsoft.com/office/drawing/2014/main" val="1450499171"/>
                    </a:ext>
                  </a:extLst>
                </a:gridCol>
                <a:gridCol w="1212257">
                  <a:extLst>
                    <a:ext uri="{9D8B030D-6E8A-4147-A177-3AD203B41FA5}">
                      <a16:colId xmlns:a16="http://schemas.microsoft.com/office/drawing/2014/main" val="446821306"/>
                    </a:ext>
                  </a:extLst>
                </a:gridCol>
                <a:gridCol w="1212257">
                  <a:extLst>
                    <a:ext uri="{9D8B030D-6E8A-4147-A177-3AD203B41FA5}">
                      <a16:colId xmlns:a16="http://schemas.microsoft.com/office/drawing/2014/main" val="604982531"/>
                    </a:ext>
                  </a:extLst>
                </a:gridCol>
                <a:gridCol w="1212257">
                  <a:extLst>
                    <a:ext uri="{9D8B030D-6E8A-4147-A177-3AD203B41FA5}">
                      <a16:colId xmlns:a16="http://schemas.microsoft.com/office/drawing/2014/main" val="517708981"/>
                    </a:ext>
                  </a:extLst>
                </a:gridCol>
                <a:gridCol w="1212257">
                  <a:extLst>
                    <a:ext uri="{9D8B030D-6E8A-4147-A177-3AD203B41FA5}">
                      <a16:colId xmlns:a16="http://schemas.microsoft.com/office/drawing/2014/main" val="2822955291"/>
                    </a:ext>
                  </a:extLst>
                </a:gridCol>
                <a:gridCol w="1661240">
                  <a:extLst>
                    <a:ext uri="{9D8B030D-6E8A-4147-A177-3AD203B41FA5}">
                      <a16:colId xmlns:a16="http://schemas.microsoft.com/office/drawing/2014/main" val="1890236516"/>
                    </a:ext>
                  </a:extLst>
                </a:gridCol>
              </a:tblGrid>
              <a:tr h="473139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en-US" altLang="ja-JP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lang="ja-JP" alt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年度就労支援スキルアップセミナー受講申込書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769082"/>
                  </a:ext>
                </a:extLst>
              </a:tr>
              <a:tr h="293347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163393"/>
                  </a:ext>
                </a:extLst>
              </a:tr>
              <a:tr h="70970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事業所情報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473029"/>
                  </a:ext>
                </a:extLst>
              </a:tr>
              <a:tr h="7097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177382"/>
                  </a:ext>
                </a:extLst>
              </a:tr>
              <a:tr h="7097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電話番号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597147"/>
                  </a:ext>
                </a:extLst>
              </a:tr>
              <a:tr h="7097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メール</a:t>
                      </a:r>
                      <a:b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アドレス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817640"/>
                  </a:ext>
                </a:extLst>
              </a:tr>
              <a:tr h="52465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ふりがな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863756"/>
                  </a:ext>
                </a:extLst>
              </a:tr>
              <a:tr h="84008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参加者氏名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184669"/>
                  </a:ext>
                </a:extLst>
              </a:tr>
              <a:tr h="946277"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参加希望</a:t>
                      </a:r>
                      <a:br>
                        <a:rPr lang="ja-JP" alt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（希望される回の欄に</a:t>
                      </a:r>
                      <a:r>
                        <a:rPr lang="ja-JP" alt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マル</a:t>
                      </a:r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r>
                        <a:rPr lang="ja-JP" alt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をつけてください）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第１回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令和８年６月２６日（金）</a:t>
                      </a:r>
                      <a:b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「ジョブマッチング」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049700"/>
                  </a:ext>
                </a:extLst>
              </a:tr>
              <a:tr h="946277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第２回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令和８年９月２５日（金）</a:t>
                      </a:r>
                      <a:b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「日常生活基礎力形成支援」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65943"/>
                  </a:ext>
                </a:extLst>
              </a:tr>
              <a:tr h="946277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第３回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令和８年１２月１１日（金）　　　　　　　　　「ケーススタディ」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469439"/>
                  </a:ext>
                </a:extLst>
              </a:tr>
              <a:tr h="946277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第４回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令和９年３月５日（金）</a:t>
                      </a:r>
                      <a:b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「発達障害のある方のための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『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作業管理支援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』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」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621025"/>
                  </a:ext>
                </a:extLst>
              </a:tr>
              <a:tr h="140364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備考</a:t>
                      </a:r>
                      <a:b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（受講に際して配慮等が必要な方はこちらにご記入ください）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037829"/>
                  </a:ext>
                </a:extLst>
              </a:tr>
              <a:tr h="9935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b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ご質問等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596207"/>
                  </a:ext>
                </a:extLst>
              </a:tr>
              <a:tr h="820108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以上、ご記入の上、下記メールアドレスまでご送信ください。受付を確認いたしましたら一週間以内にご返信いたします。返信がないようでしたら、お手数ですが再度、ご連絡ください。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901536"/>
                  </a:ext>
                </a:extLst>
              </a:tr>
              <a:tr h="693938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メールアドレス   </a:t>
                      </a:r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okayama-ctr@jeed.go.jp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45796"/>
                  </a:ext>
                </a:extLst>
              </a:tr>
              <a:tr h="757024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お申込みにつきましては参加者ごとに受講申込書を作成の上、お申込みください。</a:t>
                      </a:r>
                      <a:b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定員を超える申し込みがある場合には、受講者の調整をさせていただく場合があります。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871843"/>
                  </a:ext>
                </a:extLst>
              </a:tr>
              <a:tr h="293347"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126576"/>
                  </a:ext>
                </a:extLst>
              </a:tr>
              <a:tr h="39428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［個人情報の取扱いについて］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64388"/>
                  </a:ext>
                </a:extLst>
              </a:tr>
              <a:tr h="1025135">
                <a:tc gridSpan="8">
                  <a:txBody>
                    <a:bodyPr/>
                    <a:lstStyle/>
                    <a:p>
                      <a:pPr algn="l" fontAlgn="t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この受講申込書により取得した個人情報は、高齢・障害・求職者雇用支援機構において適正に管理し、以下の実施に限り使用します。</a:t>
                      </a:r>
                      <a:b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　就労支援スキルアップセミナーの実施（参加者名簿の作成等）</a:t>
                      </a:r>
                      <a:b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　岡山障害者職業センターにおいて実施する各種研修等の情報提供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478824"/>
                  </a:ext>
                </a:extLst>
              </a:tr>
            </a:tbl>
          </a:graphicData>
        </a:graphic>
      </p:graphicFrame>
      <p:cxnSp>
        <p:nvCxnSpPr>
          <p:cNvPr id="8" name="直線コネクタ 7"/>
          <p:cNvCxnSpPr/>
          <p:nvPr/>
        </p:nvCxnSpPr>
        <p:spPr>
          <a:xfrm>
            <a:off x="11614824" y="1011677"/>
            <a:ext cx="0" cy="41828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1614824" y="8968902"/>
            <a:ext cx="0" cy="24513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562272" y="15680988"/>
            <a:ext cx="3054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岡山障害者職業センター</a:t>
            </a:r>
          </a:p>
        </p:txBody>
      </p:sp>
    </p:spTree>
    <p:extLst>
      <p:ext uri="{BB962C8B-B14F-4D97-AF65-F5344CB8AC3E}">
        <p14:creationId xmlns:p14="http://schemas.microsoft.com/office/powerpoint/2010/main" val="339433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1684</TotalTime>
  <Words>295</Words>
  <Application>Microsoft Office PowerPoint</Application>
  <PresentationFormat>ユーザー設定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游ゴシック</vt:lpstr>
      <vt:lpstr>Arial</vt:lpstr>
      <vt:lpstr>Office テーマ</vt:lpstr>
      <vt:lpstr>PowerPoint プレゼンテーション</vt:lpstr>
    </vt:vector>
  </TitlesOfParts>
  <Company>高齢・障害・求職者雇用支援機構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岡山障害者職業センター 令和５年度　就労支援スキルアップセミナー</dc:title>
  <dc:creator>高齢・障害・求職者雇用支援機構</dc:creator>
  <cp:lastModifiedBy>植木 康敬</cp:lastModifiedBy>
  <cp:revision>60</cp:revision>
  <cp:lastPrinted>2026-04-27T05:08:30Z</cp:lastPrinted>
  <dcterms:created xsi:type="dcterms:W3CDTF">2023-07-31T02:43:50Z</dcterms:created>
  <dcterms:modified xsi:type="dcterms:W3CDTF">2026-04-27T05:13:48Z</dcterms:modified>
</cp:coreProperties>
</file>