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200900" cy="10440988"/>
  <p:notesSz cx="6735763" cy="9866313"/>
  <p:defaultTextStyle>
    <a:defPPr>
      <a:defRPr lang="ja-JP"/>
    </a:defPPr>
    <a:lvl1pPr marL="0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662" y="-114"/>
      </p:cViewPr>
      <p:guideLst>
        <p:guide orient="horz" pos="3289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243476"/>
            <a:ext cx="6120765" cy="223804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916560"/>
            <a:ext cx="504063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56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3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18125"/>
            <a:ext cx="1620203" cy="890867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18125"/>
            <a:ext cx="4740593" cy="89086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09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14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709302"/>
            <a:ext cx="6120765" cy="207369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425338"/>
            <a:ext cx="6120765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23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436232"/>
            <a:ext cx="3180398" cy="689056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436232"/>
            <a:ext cx="3180398" cy="689056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08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337138"/>
            <a:ext cx="3181648" cy="97400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311146"/>
            <a:ext cx="3181648" cy="601565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337138"/>
            <a:ext cx="3182898" cy="97400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311146"/>
            <a:ext cx="3182898" cy="601565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52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4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7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5707"/>
            <a:ext cx="2369047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415707"/>
            <a:ext cx="4025504" cy="8911094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84874"/>
            <a:ext cx="2369047" cy="7141927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308692"/>
            <a:ext cx="4320540" cy="86283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932921"/>
            <a:ext cx="4320540" cy="6264593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8171525"/>
            <a:ext cx="4320540" cy="122536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9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18123"/>
            <a:ext cx="6480810" cy="1740165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436232"/>
            <a:ext cx="6480810" cy="6890569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677250"/>
            <a:ext cx="1680210" cy="55588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FD3F-AA59-4069-9076-FA9AD383DA38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677250"/>
            <a:ext cx="2280285" cy="55588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677250"/>
            <a:ext cx="1680210" cy="55588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BCE63-89B6-4909-AA5C-F449F5FFE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76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角丸四角形 47"/>
          <p:cNvSpPr/>
          <p:nvPr/>
        </p:nvSpPr>
        <p:spPr>
          <a:xfrm>
            <a:off x="234898" y="6388912"/>
            <a:ext cx="2918587" cy="3644970"/>
          </a:xfrm>
          <a:prstGeom prst="roundRect">
            <a:avLst>
              <a:gd name="adj" fmla="val 3306"/>
            </a:avLst>
          </a:prstGeom>
          <a:pattFill prst="dkVert">
            <a:fgClr>
              <a:srgbClr val="E0FDC3"/>
            </a:fgClr>
            <a:bgClr>
              <a:srgbClr val="CDF49A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イベント施設スタッフ養成科</a:t>
            </a:r>
            <a:r>
              <a:rPr lang="ja-JP" altLang="en-US" sz="13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の実習風景の紹介です。</a:t>
            </a:r>
            <a:endParaRPr lang="en-US" altLang="ja-JP" sz="13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講師と一緒に実際のスタッフになったつもりで実習を受けます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300" b="1" dirty="0" smtClean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この写真は、コミュニケーション技法の授業風景です。</a:t>
            </a:r>
            <a:endParaRPr lang="en-US" altLang="ja-JP" sz="13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132673" y="1904410"/>
            <a:ext cx="2918587" cy="3644970"/>
          </a:xfrm>
          <a:prstGeom prst="roundRect">
            <a:avLst>
              <a:gd name="adj" fmla="val 3306"/>
            </a:avLst>
          </a:prstGeom>
          <a:pattFill prst="dkVert">
            <a:fgClr>
              <a:srgbClr val="E0FDC3"/>
            </a:fgClr>
            <a:bgClr>
              <a:srgbClr val="CDF49A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イベント施設スタッフ養成科</a:t>
            </a:r>
            <a:r>
              <a:rPr lang="ja-JP" altLang="en-US" sz="13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の講師の紹介です。</a:t>
            </a:r>
            <a:endParaRPr lang="en-US" altLang="ja-JP" sz="13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どの先生もスタッフとして超一流、みんなに愛されています。</a:t>
            </a:r>
            <a:endParaRPr lang="en-US" altLang="ja-JP" sz="13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就職の悩みなど、いろんな相談に親身にのってくれる講師たちです。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-5692" y="0"/>
            <a:ext cx="1310597" cy="1425231"/>
            <a:chOff x="381067" y="3398168"/>
            <a:chExt cx="1512168" cy="1512168"/>
          </a:xfrm>
        </p:grpSpPr>
        <p:sp>
          <p:nvSpPr>
            <p:cNvPr id="5" name="星 32 4"/>
            <p:cNvSpPr/>
            <p:nvPr/>
          </p:nvSpPr>
          <p:spPr>
            <a:xfrm>
              <a:off x="381067" y="3398168"/>
              <a:ext cx="1512168" cy="1512168"/>
            </a:xfrm>
            <a:prstGeom prst="star32">
              <a:avLst>
                <a:gd name="adj" fmla="val 44219"/>
              </a:avLst>
            </a:prstGeom>
            <a:solidFill>
              <a:srgbClr val="00B0F0"/>
            </a:solidFill>
            <a:ln w="28575" cap="rnd" cmpd="sng">
              <a:solidFill>
                <a:schemeClr val="bg1"/>
              </a:solidFill>
              <a:prstDash val="solid"/>
            </a:ln>
            <a:effectLst>
              <a:outerShdw blurRad="63500" sx="102000" sy="102000" algn="c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星 32 49"/>
            <p:cNvSpPr>
              <a:spLocks noChangeAspect="1"/>
            </p:cNvSpPr>
            <p:nvPr/>
          </p:nvSpPr>
          <p:spPr>
            <a:xfrm>
              <a:off x="433993" y="4154255"/>
              <a:ext cx="1406316" cy="703158"/>
            </a:xfrm>
            <a:custGeom>
              <a:avLst/>
              <a:gdLst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1093811 w 1406316"/>
                <a:gd name="connsiteY22" fmla="*/ 11850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973161 w 1406316"/>
                <a:gd name="connsiteY22" fmla="*/ 19470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916011 w 1406316"/>
                <a:gd name="connsiteY22" fmla="*/ 95035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702657 w 1406316"/>
                <a:gd name="connsiteY22" fmla="*/ 765306 h 1406316"/>
                <a:gd name="connsiteX23" fmla="*/ 916011 w 1406316"/>
                <a:gd name="connsiteY23" fmla="*/ 9503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765306 h 1406316"/>
                <a:gd name="connsiteX23" fmla="*/ 916011 w 1406316"/>
                <a:gd name="connsiteY23" fmla="*/ 9503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76530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58115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1802 w 1406316"/>
                <a:gd name="connsiteY21" fmla="*/ 637328 h 1406316"/>
                <a:gd name="connsiteX22" fmla="*/ 702657 w 1406316"/>
                <a:gd name="connsiteY22" fmla="*/ 58115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00366 w 1406316"/>
                <a:gd name="connsiteY26" fmla="*/ 205950 h 1406316"/>
                <a:gd name="connsiteX27" fmla="*/ 1166207 w 1406316"/>
                <a:gd name="connsiteY27" fmla="*/ 625606 h 1406316"/>
                <a:gd name="connsiteX28" fmla="*/ 1183861 w 1406316"/>
                <a:gd name="connsiteY28" fmla="*/ 30865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183861 w 1406316"/>
                <a:gd name="connsiteY28" fmla="*/ 30865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567263 w 1406316"/>
                <a:gd name="connsiteY17" fmla="*/ 4398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567263 w 1406316"/>
                <a:gd name="connsiteY17" fmla="*/ 439896 h 1406316"/>
                <a:gd name="connsiteX18" fmla="*/ 579987 w 1406316"/>
                <a:gd name="connsiteY18" fmla="*/ 5342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689650 h 1392808"/>
                <a:gd name="connsiteX1" fmla="*/ 84296 w 1406316"/>
                <a:gd name="connsiteY1" fmla="*/ 628695 h 1392808"/>
                <a:gd name="connsiteX2" fmla="*/ 13508 w 1406316"/>
                <a:gd name="connsiteY2" fmla="*/ 552471 h 1392808"/>
                <a:gd name="connsiteX3" fmla="*/ 108076 w 1406316"/>
                <a:gd name="connsiteY3" fmla="*/ 509137 h 1392808"/>
                <a:gd name="connsiteX4" fmla="*/ 53524 w 1406316"/>
                <a:gd name="connsiteY4" fmla="*/ 420565 h 1392808"/>
                <a:gd name="connsiteX5" fmla="*/ 154728 w 1406316"/>
                <a:gd name="connsiteY5" fmla="*/ 396506 h 1392808"/>
                <a:gd name="connsiteX6" fmla="*/ 118503 w 1406316"/>
                <a:gd name="connsiteY6" fmla="*/ 298997 h 1392808"/>
                <a:gd name="connsiteX7" fmla="*/ 222455 w 1406316"/>
                <a:gd name="connsiteY7" fmla="*/ 295149 h 1392808"/>
                <a:gd name="connsiteX8" fmla="*/ 205950 w 1406316"/>
                <a:gd name="connsiteY8" fmla="*/ 192442 h 1392808"/>
                <a:gd name="connsiteX9" fmla="*/ 308657 w 1406316"/>
                <a:gd name="connsiteY9" fmla="*/ 208947 h 1392808"/>
                <a:gd name="connsiteX10" fmla="*/ 312505 w 1406316"/>
                <a:gd name="connsiteY10" fmla="*/ 104995 h 1392808"/>
                <a:gd name="connsiteX11" fmla="*/ 410014 w 1406316"/>
                <a:gd name="connsiteY11" fmla="*/ 141220 h 1392808"/>
                <a:gd name="connsiteX12" fmla="*/ 434073 w 1406316"/>
                <a:gd name="connsiteY12" fmla="*/ 40016 h 1392808"/>
                <a:gd name="connsiteX13" fmla="*/ 522645 w 1406316"/>
                <a:gd name="connsiteY13" fmla="*/ 94568 h 1392808"/>
                <a:gd name="connsiteX14" fmla="*/ 565979 w 1406316"/>
                <a:gd name="connsiteY14" fmla="*/ 0 h 1392808"/>
                <a:gd name="connsiteX15" fmla="*/ 642203 w 1406316"/>
                <a:gd name="connsiteY15" fmla="*/ 70788 h 1392808"/>
                <a:gd name="connsiteX16" fmla="*/ 690458 w 1406316"/>
                <a:gd name="connsiteY16" fmla="*/ 392892 h 1392808"/>
                <a:gd name="connsiteX17" fmla="*/ 567263 w 1406316"/>
                <a:gd name="connsiteY17" fmla="*/ 426388 h 1392808"/>
                <a:gd name="connsiteX18" fmla="*/ 579987 w 1406316"/>
                <a:gd name="connsiteY18" fmla="*/ 520700 h 1392808"/>
                <a:gd name="connsiteX19" fmla="*/ 394721 w 1406316"/>
                <a:gd name="connsiteY19" fmla="*/ 494618 h 1392808"/>
                <a:gd name="connsiteX20" fmla="*/ 388043 w 1406316"/>
                <a:gd name="connsiteY20" fmla="*/ 649616 h 1392808"/>
                <a:gd name="connsiteX21" fmla="*/ 505807 w 1406316"/>
                <a:gd name="connsiteY21" fmla="*/ 631148 h 1392808"/>
                <a:gd name="connsiteX22" fmla="*/ 551802 w 1406316"/>
                <a:gd name="connsiteY22" fmla="*/ 623820 h 1392808"/>
                <a:gd name="connsiteX23" fmla="*/ 702657 w 1406316"/>
                <a:gd name="connsiteY23" fmla="*/ 567648 h 1392808"/>
                <a:gd name="connsiteX24" fmla="*/ 1068411 w 1406316"/>
                <a:gd name="connsiteY24" fmla="*/ 612995 h 1392808"/>
                <a:gd name="connsiteX25" fmla="*/ 1123059 w 1406316"/>
                <a:gd name="connsiteY25" fmla="*/ 602647 h 1392808"/>
                <a:gd name="connsiteX26" fmla="*/ 1213066 w 1406316"/>
                <a:gd name="connsiteY26" fmla="*/ 630592 h 1392808"/>
                <a:gd name="connsiteX27" fmla="*/ 1166207 w 1406316"/>
                <a:gd name="connsiteY27" fmla="*/ 612098 h 1392808"/>
                <a:gd name="connsiteX28" fmla="*/ 1221961 w 1406316"/>
                <a:gd name="connsiteY28" fmla="*/ 606299 h 1392808"/>
                <a:gd name="connsiteX29" fmla="*/ 1256063 w 1406316"/>
                <a:gd name="connsiteY29" fmla="*/ 629197 h 1392808"/>
                <a:gd name="connsiteX30" fmla="*/ 1251588 w 1406316"/>
                <a:gd name="connsiteY30" fmla="*/ 675906 h 1392808"/>
                <a:gd name="connsiteX31" fmla="*/ 1289292 w 1406316"/>
                <a:gd name="connsiteY31" fmla="*/ 623765 h 1392808"/>
                <a:gd name="connsiteX32" fmla="*/ 1298240 w 1406316"/>
                <a:gd name="connsiteY32" fmla="*/ 610737 h 1392808"/>
                <a:gd name="connsiteX33" fmla="*/ 1392808 w 1406316"/>
                <a:gd name="connsiteY33" fmla="*/ 552471 h 1392808"/>
                <a:gd name="connsiteX34" fmla="*/ 1322020 w 1406316"/>
                <a:gd name="connsiteY34" fmla="*/ 628695 h 1392808"/>
                <a:gd name="connsiteX35" fmla="*/ 1406316 w 1406316"/>
                <a:gd name="connsiteY35" fmla="*/ 689650 h 1392808"/>
                <a:gd name="connsiteX36" fmla="*/ 1322020 w 1406316"/>
                <a:gd name="connsiteY36" fmla="*/ 750605 h 1392808"/>
                <a:gd name="connsiteX37" fmla="*/ 1392808 w 1406316"/>
                <a:gd name="connsiteY37" fmla="*/ 826829 h 1392808"/>
                <a:gd name="connsiteX38" fmla="*/ 1298240 w 1406316"/>
                <a:gd name="connsiteY38" fmla="*/ 870163 h 1392808"/>
                <a:gd name="connsiteX39" fmla="*/ 1352792 w 1406316"/>
                <a:gd name="connsiteY39" fmla="*/ 958735 h 1392808"/>
                <a:gd name="connsiteX40" fmla="*/ 1251588 w 1406316"/>
                <a:gd name="connsiteY40" fmla="*/ 982794 h 1392808"/>
                <a:gd name="connsiteX41" fmla="*/ 1287813 w 1406316"/>
                <a:gd name="connsiteY41" fmla="*/ 1080303 h 1392808"/>
                <a:gd name="connsiteX42" fmla="*/ 1183861 w 1406316"/>
                <a:gd name="connsiteY42" fmla="*/ 1084151 h 1392808"/>
                <a:gd name="connsiteX43" fmla="*/ 1200366 w 1406316"/>
                <a:gd name="connsiteY43" fmla="*/ 1186858 h 1392808"/>
                <a:gd name="connsiteX44" fmla="*/ 1097659 w 1406316"/>
                <a:gd name="connsiteY44" fmla="*/ 1170353 h 1392808"/>
                <a:gd name="connsiteX45" fmla="*/ 1093811 w 1406316"/>
                <a:gd name="connsiteY45" fmla="*/ 1274305 h 1392808"/>
                <a:gd name="connsiteX46" fmla="*/ 996302 w 1406316"/>
                <a:gd name="connsiteY46" fmla="*/ 1238080 h 1392808"/>
                <a:gd name="connsiteX47" fmla="*/ 972243 w 1406316"/>
                <a:gd name="connsiteY47" fmla="*/ 1339284 h 1392808"/>
                <a:gd name="connsiteX48" fmla="*/ 883671 w 1406316"/>
                <a:gd name="connsiteY48" fmla="*/ 1284732 h 1392808"/>
                <a:gd name="connsiteX49" fmla="*/ 840337 w 1406316"/>
                <a:gd name="connsiteY49" fmla="*/ 1379300 h 1392808"/>
                <a:gd name="connsiteX50" fmla="*/ 764113 w 1406316"/>
                <a:gd name="connsiteY50" fmla="*/ 1308512 h 1392808"/>
                <a:gd name="connsiteX51" fmla="*/ 703158 w 1406316"/>
                <a:gd name="connsiteY51" fmla="*/ 1392808 h 1392808"/>
                <a:gd name="connsiteX52" fmla="*/ 642203 w 1406316"/>
                <a:gd name="connsiteY52" fmla="*/ 1308512 h 1392808"/>
                <a:gd name="connsiteX53" fmla="*/ 565979 w 1406316"/>
                <a:gd name="connsiteY53" fmla="*/ 1379300 h 1392808"/>
                <a:gd name="connsiteX54" fmla="*/ 522645 w 1406316"/>
                <a:gd name="connsiteY54" fmla="*/ 1284732 h 1392808"/>
                <a:gd name="connsiteX55" fmla="*/ 434073 w 1406316"/>
                <a:gd name="connsiteY55" fmla="*/ 1339284 h 1392808"/>
                <a:gd name="connsiteX56" fmla="*/ 410014 w 1406316"/>
                <a:gd name="connsiteY56" fmla="*/ 1238080 h 1392808"/>
                <a:gd name="connsiteX57" fmla="*/ 312505 w 1406316"/>
                <a:gd name="connsiteY57" fmla="*/ 1274305 h 1392808"/>
                <a:gd name="connsiteX58" fmla="*/ 308657 w 1406316"/>
                <a:gd name="connsiteY58" fmla="*/ 1170353 h 1392808"/>
                <a:gd name="connsiteX59" fmla="*/ 205950 w 1406316"/>
                <a:gd name="connsiteY59" fmla="*/ 1186858 h 1392808"/>
                <a:gd name="connsiteX60" fmla="*/ 222455 w 1406316"/>
                <a:gd name="connsiteY60" fmla="*/ 1084151 h 1392808"/>
                <a:gd name="connsiteX61" fmla="*/ 118503 w 1406316"/>
                <a:gd name="connsiteY61" fmla="*/ 1080303 h 1392808"/>
                <a:gd name="connsiteX62" fmla="*/ 154728 w 1406316"/>
                <a:gd name="connsiteY62" fmla="*/ 982794 h 1392808"/>
                <a:gd name="connsiteX63" fmla="*/ 53524 w 1406316"/>
                <a:gd name="connsiteY63" fmla="*/ 958735 h 1392808"/>
                <a:gd name="connsiteX64" fmla="*/ 108076 w 1406316"/>
                <a:gd name="connsiteY64" fmla="*/ 870163 h 1392808"/>
                <a:gd name="connsiteX65" fmla="*/ 13508 w 1406316"/>
                <a:gd name="connsiteY65" fmla="*/ 826829 h 1392808"/>
                <a:gd name="connsiteX66" fmla="*/ 84296 w 1406316"/>
                <a:gd name="connsiteY66" fmla="*/ 750605 h 1392808"/>
                <a:gd name="connsiteX67" fmla="*/ 0 w 1406316"/>
                <a:gd name="connsiteY67" fmla="*/ 689650 h 1392808"/>
                <a:gd name="connsiteX0" fmla="*/ 0 w 1406316"/>
                <a:gd name="connsiteY0" fmla="*/ 689650 h 1392808"/>
                <a:gd name="connsiteX1" fmla="*/ 84296 w 1406316"/>
                <a:gd name="connsiteY1" fmla="*/ 628695 h 1392808"/>
                <a:gd name="connsiteX2" fmla="*/ 13508 w 1406316"/>
                <a:gd name="connsiteY2" fmla="*/ 552471 h 1392808"/>
                <a:gd name="connsiteX3" fmla="*/ 108076 w 1406316"/>
                <a:gd name="connsiteY3" fmla="*/ 509137 h 1392808"/>
                <a:gd name="connsiteX4" fmla="*/ 53524 w 1406316"/>
                <a:gd name="connsiteY4" fmla="*/ 420565 h 1392808"/>
                <a:gd name="connsiteX5" fmla="*/ 154728 w 1406316"/>
                <a:gd name="connsiteY5" fmla="*/ 396506 h 1392808"/>
                <a:gd name="connsiteX6" fmla="*/ 118503 w 1406316"/>
                <a:gd name="connsiteY6" fmla="*/ 298997 h 1392808"/>
                <a:gd name="connsiteX7" fmla="*/ 222455 w 1406316"/>
                <a:gd name="connsiteY7" fmla="*/ 295149 h 1392808"/>
                <a:gd name="connsiteX8" fmla="*/ 205950 w 1406316"/>
                <a:gd name="connsiteY8" fmla="*/ 192442 h 1392808"/>
                <a:gd name="connsiteX9" fmla="*/ 308657 w 1406316"/>
                <a:gd name="connsiteY9" fmla="*/ 208947 h 1392808"/>
                <a:gd name="connsiteX10" fmla="*/ 312505 w 1406316"/>
                <a:gd name="connsiteY10" fmla="*/ 104995 h 1392808"/>
                <a:gd name="connsiteX11" fmla="*/ 410014 w 1406316"/>
                <a:gd name="connsiteY11" fmla="*/ 141220 h 1392808"/>
                <a:gd name="connsiteX12" fmla="*/ 434073 w 1406316"/>
                <a:gd name="connsiteY12" fmla="*/ 40016 h 1392808"/>
                <a:gd name="connsiteX13" fmla="*/ 522645 w 1406316"/>
                <a:gd name="connsiteY13" fmla="*/ 94568 h 1392808"/>
                <a:gd name="connsiteX14" fmla="*/ 565979 w 1406316"/>
                <a:gd name="connsiteY14" fmla="*/ 0 h 1392808"/>
                <a:gd name="connsiteX15" fmla="*/ 477103 w 1406316"/>
                <a:gd name="connsiteY15" fmla="*/ 388288 h 1392808"/>
                <a:gd name="connsiteX16" fmla="*/ 690458 w 1406316"/>
                <a:gd name="connsiteY16" fmla="*/ 392892 h 1392808"/>
                <a:gd name="connsiteX17" fmla="*/ 567263 w 1406316"/>
                <a:gd name="connsiteY17" fmla="*/ 426388 h 1392808"/>
                <a:gd name="connsiteX18" fmla="*/ 579987 w 1406316"/>
                <a:gd name="connsiteY18" fmla="*/ 520700 h 1392808"/>
                <a:gd name="connsiteX19" fmla="*/ 394721 w 1406316"/>
                <a:gd name="connsiteY19" fmla="*/ 494618 h 1392808"/>
                <a:gd name="connsiteX20" fmla="*/ 388043 w 1406316"/>
                <a:gd name="connsiteY20" fmla="*/ 649616 h 1392808"/>
                <a:gd name="connsiteX21" fmla="*/ 505807 w 1406316"/>
                <a:gd name="connsiteY21" fmla="*/ 631148 h 1392808"/>
                <a:gd name="connsiteX22" fmla="*/ 551802 w 1406316"/>
                <a:gd name="connsiteY22" fmla="*/ 623820 h 1392808"/>
                <a:gd name="connsiteX23" fmla="*/ 702657 w 1406316"/>
                <a:gd name="connsiteY23" fmla="*/ 567648 h 1392808"/>
                <a:gd name="connsiteX24" fmla="*/ 1068411 w 1406316"/>
                <a:gd name="connsiteY24" fmla="*/ 612995 h 1392808"/>
                <a:gd name="connsiteX25" fmla="*/ 1123059 w 1406316"/>
                <a:gd name="connsiteY25" fmla="*/ 602647 h 1392808"/>
                <a:gd name="connsiteX26" fmla="*/ 1213066 w 1406316"/>
                <a:gd name="connsiteY26" fmla="*/ 630592 h 1392808"/>
                <a:gd name="connsiteX27" fmla="*/ 1166207 w 1406316"/>
                <a:gd name="connsiteY27" fmla="*/ 612098 h 1392808"/>
                <a:gd name="connsiteX28" fmla="*/ 1221961 w 1406316"/>
                <a:gd name="connsiteY28" fmla="*/ 606299 h 1392808"/>
                <a:gd name="connsiteX29" fmla="*/ 1256063 w 1406316"/>
                <a:gd name="connsiteY29" fmla="*/ 629197 h 1392808"/>
                <a:gd name="connsiteX30" fmla="*/ 1251588 w 1406316"/>
                <a:gd name="connsiteY30" fmla="*/ 675906 h 1392808"/>
                <a:gd name="connsiteX31" fmla="*/ 1289292 w 1406316"/>
                <a:gd name="connsiteY31" fmla="*/ 623765 h 1392808"/>
                <a:gd name="connsiteX32" fmla="*/ 1298240 w 1406316"/>
                <a:gd name="connsiteY32" fmla="*/ 610737 h 1392808"/>
                <a:gd name="connsiteX33" fmla="*/ 1392808 w 1406316"/>
                <a:gd name="connsiteY33" fmla="*/ 552471 h 1392808"/>
                <a:gd name="connsiteX34" fmla="*/ 1322020 w 1406316"/>
                <a:gd name="connsiteY34" fmla="*/ 628695 h 1392808"/>
                <a:gd name="connsiteX35" fmla="*/ 1406316 w 1406316"/>
                <a:gd name="connsiteY35" fmla="*/ 689650 h 1392808"/>
                <a:gd name="connsiteX36" fmla="*/ 1322020 w 1406316"/>
                <a:gd name="connsiteY36" fmla="*/ 750605 h 1392808"/>
                <a:gd name="connsiteX37" fmla="*/ 1392808 w 1406316"/>
                <a:gd name="connsiteY37" fmla="*/ 826829 h 1392808"/>
                <a:gd name="connsiteX38" fmla="*/ 1298240 w 1406316"/>
                <a:gd name="connsiteY38" fmla="*/ 870163 h 1392808"/>
                <a:gd name="connsiteX39" fmla="*/ 1352792 w 1406316"/>
                <a:gd name="connsiteY39" fmla="*/ 958735 h 1392808"/>
                <a:gd name="connsiteX40" fmla="*/ 1251588 w 1406316"/>
                <a:gd name="connsiteY40" fmla="*/ 982794 h 1392808"/>
                <a:gd name="connsiteX41" fmla="*/ 1287813 w 1406316"/>
                <a:gd name="connsiteY41" fmla="*/ 1080303 h 1392808"/>
                <a:gd name="connsiteX42" fmla="*/ 1183861 w 1406316"/>
                <a:gd name="connsiteY42" fmla="*/ 1084151 h 1392808"/>
                <a:gd name="connsiteX43" fmla="*/ 1200366 w 1406316"/>
                <a:gd name="connsiteY43" fmla="*/ 1186858 h 1392808"/>
                <a:gd name="connsiteX44" fmla="*/ 1097659 w 1406316"/>
                <a:gd name="connsiteY44" fmla="*/ 1170353 h 1392808"/>
                <a:gd name="connsiteX45" fmla="*/ 1093811 w 1406316"/>
                <a:gd name="connsiteY45" fmla="*/ 1274305 h 1392808"/>
                <a:gd name="connsiteX46" fmla="*/ 996302 w 1406316"/>
                <a:gd name="connsiteY46" fmla="*/ 1238080 h 1392808"/>
                <a:gd name="connsiteX47" fmla="*/ 972243 w 1406316"/>
                <a:gd name="connsiteY47" fmla="*/ 1339284 h 1392808"/>
                <a:gd name="connsiteX48" fmla="*/ 883671 w 1406316"/>
                <a:gd name="connsiteY48" fmla="*/ 1284732 h 1392808"/>
                <a:gd name="connsiteX49" fmla="*/ 840337 w 1406316"/>
                <a:gd name="connsiteY49" fmla="*/ 1379300 h 1392808"/>
                <a:gd name="connsiteX50" fmla="*/ 764113 w 1406316"/>
                <a:gd name="connsiteY50" fmla="*/ 1308512 h 1392808"/>
                <a:gd name="connsiteX51" fmla="*/ 703158 w 1406316"/>
                <a:gd name="connsiteY51" fmla="*/ 1392808 h 1392808"/>
                <a:gd name="connsiteX52" fmla="*/ 642203 w 1406316"/>
                <a:gd name="connsiteY52" fmla="*/ 1308512 h 1392808"/>
                <a:gd name="connsiteX53" fmla="*/ 565979 w 1406316"/>
                <a:gd name="connsiteY53" fmla="*/ 1379300 h 1392808"/>
                <a:gd name="connsiteX54" fmla="*/ 522645 w 1406316"/>
                <a:gd name="connsiteY54" fmla="*/ 1284732 h 1392808"/>
                <a:gd name="connsiteX55" fmla="*/ 434073 w 1406316"/>
                <a:gd name="connsiteY55" fmla="*/ 1339284 h 1392808"/>
                <a:gd name="connsiteX56" fmla="*/ 410014 w 1406316"/>
                <a:gd name="connsiteY56" fmla="*/ 1238080 h 1392808"/>
                <a:gd name="connsiteX57" fmla="*/ 312505 w 1406316"/>
                <a:gd name="connsiteY57" fmla="*/ 1274305 h 1392808"/>
                <a:gd name="connsiteX58" fmla="*/ 308657 w 1406316"/>
                <a:gd name="connsiteY58" fmla="*/ 1170353 h 1392808"/>
                <a:gd name="connsiteX59" fmla="*/ 205950 w 1406316"/>
                <a:gd name="connsiteY59" fmla="*/ 1186858 h 1392808"/>
                <a:gd name="connsiteX60" fmla="*/ 222455 w 1406316"/>
                <a:gd name="connsiteY60" fmla="*/ 1084151 h 1392808"/>
                <a:gd name="connsiteX61" fmla="*/ 118503 w 1406316"/>
                <a:gd name="connsiteY61" fmla="*/ 1080303 h 1392808"/>
                <a:gd name="connsiteX62" fmla="*/ 154728 w 1406316"/>
                <a:gd name="connsiteY62" fmla="*/ 982794 h 1392808"/>
                <a:gd name="connsiteX63" fmla="*/ 53524 w 1406316"/>
                <a:gd name="connsiteY63" fmla="*/ 958735 h 1392808"/>
                <a:gd name="connsiteX64" fmla="*/ 108076 w 1406316"/>
                <a:gd name="connsiteY64" fmla="*/ 870163 h 1392808"/>
                <a:gd name="connsiteX65" fmla="*/ 13508 w 1406316"/>
                <a:gd name="connsiteY65" fmla="*/ 826829 h 1392808"/>
                <a:gd name="connsiteX66" fmla="*/ 84296 w 1406316"/>
                <a:gd name="connsiteY66" fmla="*/ 750605 h 1392808"/>
                <a:gd name="connsiteX67" fmla="*/ 0 w 1406316"/>
                <a:gd name="connsiteY67" fmla="*/ 689650 h 1392808"/>
                <a:gd name="connsiteX0" fmla="*/ 0 w 1406316"/>
                <a:gd name="connsiteY0" fmla="*/ 649634 h 1352792"/>
                <a:gd name="connsiteX1" fmla="*/ 84296 w 1406316"/>
                <a:gd name="connsiteY1" fmla="*/ 588679 h 1352792"/>
                <a:gd name="connsiteX2" fmla="*/ 13508 w 1406316"/>
                <a:gd name="connsiteY2" fmla="*/ 512455 h 1352792"/>
                <a:gd name="connsiteX3" fmla="*/ 108076 w 1406316"/>
                <a:gd name="connsiteY3" fmla="*/ 469121 h 1352792"/>
                <a:gd name="connsiteX4" fmla="*/ 53524 w 1406316"/>
                <a:gd name="connsiteY4" fmla="*/ 380549 h 1352792"/>
                <a:gd name="connsiteX5" fmla="*/ 154728 w 1406316"/>
                <a:gd name="connsiteY5" fmla="*/ 356490 h 1352792"/>
                <a:gd name="connsiteX6" fmla="*/ 118503 w 1406316"/>
                <a:gd name="connsiteY6" fmla="*/ 258981 h 1352792"/>
                <a:gd name="connsiteX7" fmla="*/ 222455 w 1406316"/>
                <a:gd name="connsiteY7" fmla="*/ 255133 h 1352792"/>
                <a:gd name="connsiteX8" fmla="*/ 205950 w 1406316"/>
                <a:gd name="connsiteY8" fmla="*/ 152426 h 1352792"/>
                <a:gd name="connsiteX9" fmla="*/ 308657 w 1406316"/>
                <a:gd name="connsiteY9" fmla="*/ 168931 h 1352792"/>
                <a:gd name="connsiteX10" fmla="*/ 312505 w 1406316"/>
                <a:gd name="connsiteY10" fmla="*/ 64979 h 1352792"/>
                <a:gd name="connsiteX11" fmla="*/ 410014 w 1406316"/>
                <a:gd name="connsiteY11" fmla="*/ 101204 h 1352792"/>
                <a:gd name="connsiteX12" fmla="*/ 434073 w 1406316"/>
                <a:gd name="connsiteY12" fmla="*/ 0 h 1352792"/>
                <a:gd name="connsiteX13" fmla="*/ 522645 w 1406316"/>
                <a:gd name="connsiteY13" fmla="*/ 54552 h 1352792"/>
                <a:gd name="connsiteX14" fmla="*/ 477103 w 1406316"/>
                <a:gd name="connsiteY14" fmla="*/ 348272 h 1352792"/>
                <a:gd name="connsiteX15" fmla="*/ 690458 w 1406316"/>
                <a:gd name="connsiteY15" fmla="*/ 352876 h 1352792"/>
                <a:gd name="connsiteX16" fmla="*/ 567263 w 1406316"/>
                <a:gd name="connsiteY16" fmla="*/ 386372 h 1352792"/>
                <a:gd name="connsiteX17" fmla="*/ 579987 w 1406316"/>
                <a:gd name="connsiteY17" fmla="*/ 480684 h 1352792"/>
                <a:gd name="connsiteX18" fmla="*/ 394721 w 1406316"/>
                <a:gd name="connsiteY18" fmla="*/ 454602 h 1352792"/>
                <a:gd name="connsiteX19" fmla="*/ 388043 w 1406316"/>
                <a:gd name="connsiteY19" fmla="*/ 609600 h 1352792"/>
                <a:gd name="connsiteX20" fmla="*/ 505807 w 1406316"/>
                <a:gd name="connsiteY20" fmla="*/ 591132 h 1352792"/>
                <a:gd name="connsiteX21" fmla="*/ 551802 w 1406316"/>
                <a:gd name="connsiteY21" fmla="*/ 583804 h 1352792"/>
                <a:gd name="connsiteX22" fmla="*/ 702657 w 1406316"/>
                <a:gd name="connsiteY22" fmla="*/ 527632 h 1352792"/>
                <a:gd name="connsiteX23" fmla="*/ 1068411 w 1406316"/>
                <a:gd name="connsiteY23" fmla="*/ 572979 h 1352792"/>
                <a:gd name="connsiteX24" fmla="*/ 1123059 w 1406316"/>
                <a:gd name="connsiteY24" fmla="*/ 562631 h 1352792"/>
                <a:gd name="connsiteX25" fmla="*/ 1213066 w 1406316"/>
                <a:gd name="connsiteY25" fmla="*/ 590576 h 1352792"/>
                <a:gd name="connsiteX26" fmla="*/ 1166207 w 1406316"/>
                <a:gd name="connsiteY26" fmla="*/ 572082 h 1352792"/>
                <a:gd name="connsiteX27" fmla="*/ 1221961 w 1406316"/>
                <a:gd name="connsiteY27" fmla="*/ 566283 h 1352792"/>
                <a:gd name="connsiteX28" fmla="*/ 1256063 w 1406316"/>
                <a:gd name="connsiteY28" fmla="*/ 589181 h 1352792"/>
                <a:gd name="connsiteX29" fmla="*/ 1251588 w 1406316"/>
                <a:gd name="connsiteY29" fmla="*/ 635890 h 1352792"/>
                <a:gd name="connsiteX30" fmla="*/ 1289292 w 1406316"/>
                <a:gd name="connsiteY30" fmla="*/ 583749 h 1352792"/>
                <a:gd name="connsiteX31" fmla="*/ 1298240 w 1406316"/>
                <a:gd name="connsiteY31" fmla="*/ 570721 h 1352792"/>
                <a:gd name="connsiteX32" fmla="*/ 1392808 w 1406316"/>
                <a:gd name="connsiteY32" fmla="*/ 512455 h 1352792"/>
                <a:gd name="connsiteX33" fmla="*/ 1322020 w 1406316"/>
                <a:gd name="connsiteY33" fmla="*/ 588679 h 1352792"/>
                <a:gd name="connsiteX34" fmla="*/ 1406316 w 1406316"/>
                <a:gd name="connsiteY34" fmla="*/ 649634 h 1352792"/>
                <a:gd name="connsiteX35" fmla="*/ 1322020 w 1406316"/>
                <a:gd name="connsiteY35" fmla="*/ 710589 h 1352792"/>
                <a:gd name="connsiteX36" fmla="*/ 1392808 w 1406316"/>
                <a:gd name="connsiteY36" fmla="*/ 786813 h 1352792"/>
                <a:gd name="connsiteX37" fmla="*/ 1298240 w 1406316"/>
                <a:gd name="connsiteY37" fmla="*/ 830147 h 1352792"/>
                <a:gd name="connsiteX38" fmla="*/ 1352792 w 1406316"/>
                <a:gd name="connsiteY38" fmla="*/ 918719 h 1352792"/>
                <a:gd name="connsiteX39" fmla="*/ 1251588 w 1406316"/>
                <a:gd name="connsiteY39" fmla="*/ 942778 h 1352792"/>
                <a:gd name="connsiteX40" fmla="*/ 1287813 w 1406316"/>
                <a:gd name="connsiteY40" fmla="*/ 1040287 h 1352792"/>
                <a:gd name="connsiteX41" fmla="*/ 1183861 w 1406316"/>
                <a:gd name="connsiteY41" fmla="*/ 1044135 h 1352792"/>
                <a:gd name="connsiteX42" fmla="*/ 1200366 w 1406316"/>
                <a:gd name="connsiteY42" fmla="*/ 1146842 h 1352792"/>
                <a:gd name="connsiteX43" fmla="*/ 1097659 w 1406316"/>
                <a:gd name="connsiteY43" fmla="*/ 1130337 h 1352792"/>
                <a:gd name="connsiteX44" fmla="*/ 1093811 w 1406316"/>
                <a:gd name="connsiteY44" fmla="*/ 1234289 h 1352792"/>
                <a:gd name="connsiteX45" fmla="*/ 996302 w 1406316"/>
                <a:gd name="connsiteY45" fmla="*/ 1198064 h 1352792"/>
                <a:gd name="connsiteX46" fmla="*/ 972243 w 1406316"/>
                <a:gd name="connsiteY46" fmla="*/ 1299268 h 1352792"/>
                <a:gd name="connsiteX47" fmla="*/ 883671 w 1406316"/>
                <a:gd name="connsiteY47" fmla="*/ 1244716 h 1352792"/>
                <a:gd name="connsiteX48" fmla="*/ 840337 w 1406316"/>
                <a:gd name="connsiteY48" fmla="*/ 1339284 h 1352792"/>
                <a:gd name="connsiteX49" fmla="*/ 764113 w 1406316"/>
                <a:gd name="connsiteY49" fmla="*/ 1268496 h 1352792"/>
                <a:gd name="connsiteX50" fmla="*/ 703158 w 1406316"/>
                <a:gd name="connsiteY50" fmla="*/ 1352792 h 1352792"/>
                <a:gd name="connsiteX51" fmla="*/ 642203 w 1406316"/>
                <a:gd name="connsiteY51" fmla="*/ 1268496 h 1352792"/>
                <a:gd name="connsiteX52" fmla="*/ 565979 w 1406316"/>
                <a:gd name="connsiteY52" fmla="*/ 1339284 h 1352792"/>
                <a:gd name="connsiteX53" fmla="*/ 522645 w 1406316"/>
                <a:gd name="connsiteY53" fmla="*/ 1244716 h 1352792"/>
                <a:gd name="connsiteX54" fmla="*/ 434073 w 1406316"/>
                <a:gd name="connsiteY54" fmla="*/ 1299268 h 1352792"/>
                <a:gd name="connsiteX55" fmla="*/ 410014 w 1406316"/>
                <a:gd name="connsiteY55" fmla="*/ 1198064 h 1352792"/>
                <a:gd name="connsiteX56" fmla="*/ 312505 w 1406316"/>
                <a:gd name="connsiteY56" fmla="*/ 1234289 h 1352792"/>
                <a:gd name="connsiteX57" fmla="*/ 308657 w 1406316"/>
                <a:gd name="connsiteY57" fmla="*/ 1130337 h 1352792"/>
                <a:gd name="connsiteX58" fmla="*/ 205950 w 1406316"/>
                <a:gd name="connsiteY58" fmla="*/ 1146842 h 1352792"/>
                <a:gd name="connsiteX59" fmla="*/ 222455 w 1406316"/>
                <a:gd name="connsiteY59" fmla="*/ 1044135 h 1352792"/>
                <a:gd name="connsiteX60" fmla="*/ 118503 w 1406316"/>
                <a:gd name="connsiteY60" fmla="*/ 1040287 h 1352792"/>
                <a:gd name="connsiteX61" fmla="*/ 154728 w 1406316"/>
                <a:gd name="connsiteY61" fmla="*/ 942778 h 1352792"/>
                <a:gd name="connsiteX62" fmla="*/ 53524 w 1406316"/>
                <a:gd name="connsiteY62" fmla="*/ 918719 h 1352792"/>
                <a:gd name="connsiteX63" fmla="*/ 108076 w 1406316"/>
                <a:gd name="connsiteY63" fmla="*/ 830147 h 1352792"/>
                <a:gd name="connsiteX64" fmla="*/ 13508 w 1406316"/>
                <a:gd name="connsiteY64" fmla="*/ 786813 h 1352792"/>
                <a:gd name="connsiteX65" fmla="*/ 84296 w 1406316"/>
                <a:gd name="connsiteY65" fmla="*/ 710589 h 1352792"/>
                <a:gd name="connsiteX66" fmla="*/ 0 w 1406316"/>
                <a:gd name="connsiteY66" fmla="*/ 649634 h 1352792"/>
                <a:gd name="connsiteX0" fmla="*/ 0 w 1406316"/>
                <a:gd name="connsiteY0" fmla="*/ 649634 h 1352792"/>
                <a:gd name="connsiteX1" fmla="*/ 84296 w 1406316"/>
                <a:gd name="connsiteY1" fmla="*/ 588679 h 1352792"/>
                <a:gd name="connsiteX2" fmla="*/ 13508 w 1406316"/>
                <a:gd name="connsiteY2" fmla="*/ 512455 h 1352792"/>
                <a:gd name="connsiteX3" fmla="*/ 108076 w 1406316"/>
                <a:gd name="connsiteY3" fmla="*/ 469121 h 1352792"/>
                <a:gd name="connsiteX4" fmla="*/ 53524 w 1406316"/>
                <a:gd name="connsiteY4" fmla="*/ 380549 h 1352792"/>
                <a:gd name="connsiteX5" fmla="*/ 154728 w 1406316"/>
                <a:gd name="connsiteY5" fmla="*/ 356490 h 1352792"/>
                <a:gd name="connsiteX6" fmla="*/ 118503 w 1406316"/>
                <a:gd name="connsiteY6" fmla="*/ 258981 h 1352792"/>
                <a:gd name="connsiteX7" fmla="*/ 222455 w 1406316"/>
                <a:gd name="connsiteY7" fmla="*/ 255133 h 1352792"/>
                <a:gd name="connsiteX8" fmla="*/ 205950 w 1406316"/>
                <a:gd name="connsiteY8" fmla="*/ 152426 h 1352792"/>
                <a:gd name="connsiteX9" fmla="*/ 308657 w 1406316"/>
                <a:gd name="connsiteY9" fmla="*/ 168931 h 1352792"/>
                <a:gd name="connsiteX10" fmla="*/ 312505 w 1406316"/>
                <a:gd name="connsiteY10" fmla="*/ 64979 h 1352792"/>
                <a:gd name="connsiteX11" fmla="*/ 410014 w 1406316"/>
                <a:gd name="connsiteY11" fmla="*/ 101204 h 1352792"/>
                <a:gd name="connsiteX12" fmla="*/ 434073 w 1406316"/>
                <a:gd name="connsiteY12" fmla="*/ 0 h 1352792"/>
                <a:gd name="connsiteX13" fmla="*/ 477103 w 1406316"/>
                <a:gd name="connsiteY13" fmla="*/ 348272 h 1352792"/>
                <a:gd name="connsiteX14" fmla="*/ 690458 w 1406316"/>
                <a:gd name="connsiteY14" fmla="*/ 352876 h 1352792"/>
                <a:gd name="connsiteX15" fmla="*/ 567263 w 1406316"/>
                <a:gd name="connsiteY15" fmla="*/ 386372 h 1352792"/>
                <a:gd name="connsiteX16" fmla="*/ 579987 w 1406316"/>
                <a:gd name="connsiteY16" fmla="*/ 480684 h 1352792"/>
                <a:gd name="connsiteX17" fmla="*/ 394721 w 1406316"/>
                <a:gd name="connsiteY17" fmla="*/ 454602 h 1352792"/>
                <a:gd name="connsiteX18" fmla="*/ 388043 w 1406316"/>
                <a:gd name="connsiteY18" fmla="*/ 609600 h 1352792"/>
                <a:gd name="connsiteX19" fmla="*/ 505807 w 1406316"/>
                <a:gd name="connsiteY19" fmla="*/ 591132 h 1352792"/>
                <a:gd name="connsiteX20" fmla="*/ 551802 w 1406316"/>
                <a:gd name="connsiteY20" fmla="*/ 583804 h 1352792"/>
                <a:gd name="connsiteX21" fmla="*/ 702657 w 1406316"/>
                <a:gd name="connsiteY21" fmla="*/ 527632 h 1352792"/>
                <a:gd name="connsiteX22" fmla="*/ 1068411 w 1406316"/>
                <a:gd name="connsiteY22" fmla="*/ 572979 h 1352792"/>
                <a:gd name="connsiteX23" fmla="*/ 1123059 w 1406316"/>
                <a:gd name="connsiteY23" fmla="*/ 562631 h 1352792"/>
                <a:gd name="connsiteX24" fmla="*/ 1213066 w 1406316"/>
                <a:gd name="connsiteY24" fmla="*/ 590576 h 1352792"/>
                <a:gd name="connsiteX25" fmla="*/ 1166207 w 1406316"/>
                <a:gd name="connsiteY25" fmla="*/ 572082 h 1352792"/>
                <a:gd name="connsiteX26" fmla="*/ 1221961 w 1406316"/>
                <a:gd name="connsiteY26" fmla="*/ 566283 h 1352792"/>
                <a:gd name="connsiteX27" fmla="*/ 1256063 w 1406316"/>
                <a:gd name="connsiteY27" fmla="*/ 589181 h 1352792"/>
                <a:gd name="connsiteX28" fmla="*/ 1251588 w 1406316"/>
                <a:gd name="connsiteY28" fmla="*/ 635890 h 1352792"/>
                <a:gd name="connsiteX29" fmla="*/ 1289292 w 1406316"/>
                <a:gd name="connsiteY29" fmla="*/ 583749 h 1352792"/>
                <a:gd name="connsiteX30" fmla="*/ 1298240 w 1406316"/>
                <a:gd name="connsiteY30" fmla="*/ 570721 h 1352792"/>
                <a:gd name="connsiteX31" fmla="*/ 1392808 w 1406316"/>
                <a:gd name="connsiteY31" fmla="*/ 512455 h 1352792"/>
                <a:gd name="connsiteX32" fmla="*/ 1322020 w 1406316"/>
                <a:gd name="connsiteY32" fmla="*/ 588679 h 1352792"/>
                <a:gd name="connsiteX33" fmla="*/ 1406316 w 1406316"/>
                <a:gd name="connsiteY33" fmla="*/ 649634 h 1352792"/>
                <a:gd name="connsiteX34" fmla="*/ 1322020 w 1406316"/>
                <a:gd name="connsiteY34" fmla="*/ 710589 h 1352792"/>
                <a:gd name="connsiteX35" fmla="*/ 1392808 w 1406316"/>
                <a:gd name="connsiteY35" fmla="*/ 786813 h 1352792"/>
                <a:gd name="connsiteX36" fmla="*/ 1298240 w 1406316"/>
                <a:gd name="connsiteY36" fmla="*/ 830147 h 1352792"/>
                <a:gd name="connsiteX37" fmla="*/ 1352792 w 1406316"/>
                <a:gd name="connsiteY37" fmla="*/ 918719 h 1352792"/>
                <a:gd name="connsiteX38" fmla="*/ 1251588 w 1406316"/>
                <a:gd name="connsiteY38" fmla="*/ 942778 h 1352792"/>
                <a:gd name="connsiteX39" fmla="*/ 1287813 w 1406316"/>
                <a:gd name="connsiteY39" fmla="*/ 1040287 h 1352792"/>
                <a:gd name="connsiteX40" fmla="*/ 1183861 w 1406316"/>
                <a:gd name="connsiteY40" fmla="*/ 1044135 h 1352792"/>
                <a:gd name="connsiteX41" fmla="*/ 1200366 w 1406316"/>
                <a:gd name="connsiteY41" fmla="*/ 1146842 h 1352792"/>
                <a:gd name="connsiteX42" fmla="*/ 1097659 w 1406316"/>
                <a:gd name="connsiteY42" fmla="*/ 1130337 h 1352792"/>
                <a:gd name="connsiteX43" fmla="*/ 1093811 w 1406316"/>
                <a:gd name="connsiteY43" fmla="*/ 1234289 h 1352792"/>
                <a:gd name="connsiteX44" fmla="*/ 996302 w 1406316"/>
                <a:gd name="connsiteY44" fmla="*/ 1198064 h 1352792"/>
                <a:gd name="connsiteX45" fmla="*/ 972243 w 1406316"/>
                <a:gd name="connsiteY45" fmla="*/ 1299268 h 1352792"/>
                <a:gd name="connsiteX46" fmla="*/ 883671 w 1406316"/>
                <a:gd name="connsiteY46" fmla="*/ 1244716 h 1352792"/>
                <a:gd name="connsiteX47" fmla="*/ 840337 w 1406316"/>
                <a:gd name="connsiteY47" fmla="*/ 1339284 h 1352792"/>
                <a:gd name="connsiteX48" fmla="*/ 764113 w 1406316"/>
                <a:gd name="connsiteY48" fmla="*/ 1268496 h 1352792"/>
                <a:gd name="connsiteX49" fmla="*/ 703158 w 1406316"/>
                <a:gd name="connsiteY49" fmla="*/ 1352792 h 1352792"/>
                <a:gd name="connsiteX50" fmla="*/ 642203 w 1406316"/>
                <a:gd name="connsiteY50" fmla="*/ 1268496 h 1352792"/>
                <a:gd name="connsiteX51" fmla="*/ 565979 w 1406316"/>
                <a:gd name="connsiteY51" fmla="*/ 1339284 h 1352792"/>
                <a:gd name="connsiteX52" fmla="*/ 522645 w 1406316"/>
                <a:gd name="connsiteY52" fmla="*/ 1244716 h 1352792"/>
                <a:gd name="connsiteX53" fmla="*/ 434073 w 1406316"/>
                <a:gd name="connsiteY53" fmla="*/ 1299268 h 1352792"/>
                <a:gd name="connsiteX54" fmla="*/ 410014 w 1406316"/>
                <a:gd name="connsiteY54" fmla="*/ 1198064 h 1352792"/>
                <a:gd name="connsiteX55" fmla="*/ 312505 w 1406316"/>
                <a:gd name="connsiteY55" fmla="*/ 1234289 h 1352792"/>
                <a:gd name="connsiteX56" fmla="*/ 308657 w 1406316"/>
                <a:gd name="connsiteY56" fmla="*/ 1130337 h 1352792"/>
                <a:gd name="connsiteX57" fmla="*/ 205950 w 1406316"/>
                <a:gd name="connsiteY57" fmla="*/ 1146842 h 1352792"/>
                <a:gd name="connsiteX58" fmla="*/ 222455 w 1406316"/>
                <a:gd name="connsiteY58" fmla="*/ 1044135 h 1352792"/>
                <a:gd name="connsiteX59" fmla="*/ 118503 w 1406316"/>
                <a:gd name="connsiteY59" fmla="*/ 1040287 h 1352792"/>
                <a:gd name="connsiteX60" fmla="*/ 154728 w 1406316"/>
                <a:gd name="connsiteY60" fmla="*/ 942778 h 1352792"/>
                <a:gd name="connsiteX61" fmla="*/ 53524 w 1406316"/>
                <a:gd name="connsiteY61" fmla="*/ 918719 h 1352792"/>
                <a:gd name="connsiteX62" fmla="*/ 108076 w 1406316"/>
                <a:gd name="connsiteY62" fmla="*/ 830147 h 1352792"/>
                <a:gd name="connsiteX63" fmla="*/ 13508 w 1406316"/>
                <a:gd name="connsiteY63" fmla="*/ 786813 h 1352792"/>
                <a:gd name="connsiteX64" fmla="*/ 84296 w 1406316"/>
                <a:gd name="connsiteY64" fmla="*/ 710589 h 1352792"/>
                <a:gd name="connsiteX65" fmla="*/ 0 w 1406316"/>
                <a:gd name="connsiteY65" fmla="*/ 649634 h 1352792"/>
                <a:gd name="connsiteX0" fmla="*/ 0 w 1406316"/>
                <a:gd name="connsiteY0" fmla="*/ 584655 h 1287813"/>
                <a:gd name="connsiteX1" fmla="*/ 84296 w 1406316"/>
                <a:gd name="connsiteY1" fmla="*/ 523700 h 1287813"/>
                <a:gd name="connsiteX2" fmla="*/ 13508 w 1406316"/>
                <a:gd name="connsiteY2" fmla="*/ 447476 h 1287813"/>
                <a:gd name="connsiteX3" fmla="*/ 108076 w 1406316"/>
                <a:gd name="connsiteY3" fmla="*/ 404142 h 1287813"/>
                <a:gd name="connsiteX4" fmla="*/ 53524 w 1406316"/>
                <a:gd name="connsiteY4" fmla="*/ 315570 h 1287813"/>
                <a:gd name="connsiteX5" fmla="*/ 154728 w 1406316"/>
                <a:gd name="connsiteY5" fmla="*/ 291511 h 1287813"/>
                <a:gd name="connsiteX6" fmla="*/ 118503 w 1406316"/>
                <a:gd name="connsiteY6" fmla="*/ 194002 h 1287813"/>
                <a:gd name="connsiteX7" fmla="*/ 222455 w 1406316"/>
                <a:gd name="connsiteY7" fmla="*/ 190154 h 1287813"/>
                <a:gd name="connsiteX8" fmla="*/ 205950 w 1406316"/>
                <a:gd name="connsiteY8" fmla="*/ 87447 h 1287813"/>
                <a:gd name="connsiteX9" fmla="*/ 308657 w 1406316"/>
                <a:gd name="connsiteY9" fmla="*/ 103952 h 1287813"/>
                <a:gd name="connsiteX10" fmla="*/ 312505 w 1406316"/>
                <a:gd name="connsiteY10" fmla="*/ 0 h 1287813"/>
                <a:gd name="connsiteX11" fmla="*/ 410014 w 1406316"/>
                <a:gd name="connsiteY11" fmla="*/ 36225 h 1287813"/>
                <a:gd name="connsiteX12" fmla="*/ 477103 w 1406316"/>
                <a:gd name="connsiteY12" fmla="*/ 283293 h 1287813"/>
                <a:gd name="connsiteX13" fmla="*/ 690458 w 1406316"/>
                <a:gd name="connsiteY13" fmla="*/ 287897 h 1287813"/>
                <a:gd name="connsiteX14" fmla="*/ 567263 w 1406316"/>
                <a:gd name="connsiteY14" fmla="*/ 321393 h 1287813"/>
                <a:gd name="connsiteX15" fmla="*/ 579987 w 1406316"/>
                <a:gd name="connsiteY15" fmla="*/ 415705 h 1287813"/>
                <a:gd name="connsiteX16" fmla="*/ 394721 w 1406316"/>
                <a:gd name="connsiteY16" fmla="*/ 389623 h 1287813"/>
                <a:gd name="connsiteX17" fmla="*/ 388043 w 1406316"/>
                <a:gd name="connsiteY17" fmla="*/ 544621 h 1287813"/>
                <a:gd name="connsiteX18" fmla="*/ 505807 w 1406316"/>
                <a:gd name="connsiteY18" fmla="*/ 526153 h 1287813"/>
                <a:gd name="connsiteX19" fmla="*/ 551802 w 1406316"/>
                <a:gd name="connsiteY19" fmla="*/ 518825 h 1287813"/>
                <a:gd name="connsiteX20" fmla="*/ 702657 w 1406316"/>
                <a:gd name="connsiteY20" fmla="*/ 462653 h 1287813"/>
                <a:gd name="connsiteX21" fmla="*/ 1068411 w 1406316"/>
                <a:gd name="connsiteY21" fmla="*/ 508000 h 1287813"/>
                <a:gd name="connsiteX22" fmla="*/ 1123059 w 1406316"/>
                <a:gd name="connsiteY22" fmla="*/ 497652 h 1287813"/>
                <a:gd name="connsiteX23" fmla="*/ 1213066 w 1406316"/>
                <a:gd name="connsiteY23" fmla="*/ 525597 h 1287813"/>
                <a:gd name="connsiteX24" fmla="*/ 1166207 w 1406316"/>
                <a:gd name="connsiteY24" fmla="*/ 507103 h 1287813"/>
                <a:gd name="connsiteX25" fmla="*/ 1221961 w 1406316"/>
                <a:gd name="connsiteY25" fmla="*/ 501304 h 1287813"/>
                <a:gd name="connsiteX26" fmla="*/ 1256063 w 1406316"/>
                <a:gd name="connsiteY26" fmla="*/ 524202 h 1287813"/>
                <a:gd name="connsiteX27" fmla="*/ 1251588 w 1406316"/>
                <a:gd name="connsiteY27" fmla="*/ 570911 h 1287813"/>
                <a:gd name="connsiteX28" fmla="*/ 1289292 w 1406316"/>
                <a:gd name="connsiteY28" fmla="*/ 518770 h 1287813"/>
                <a:gd name="connsiteX29" fmla="*/ 1298240 w 1406316"/>
                <a:gd name="connsiteY29" fmla="*/ 505742 h 1287813"/>
                <a:gd name="connsiteX30" fmla="*/ 1392808 w 1406316"/>
                <a:gd name="connsiteY30" fmla="*/ 447476 h 1287813"/>
                <a:gd name="connsiteX31" fmla="*/ 1322020 w 1406316"/>
                <a:gd name="connsiteY31" fmla="*/ 523700 h 1287813"/>
                <a:gd name="connsiteX32" fmla="*/ 1406316 w 1406316"/>
                <a:gd name="connsiteY32" fmla="*/ 584655 h 1287813"/>
                <a:gd name="connsiteX33" fmla="*/ 1322020 w 1406316"/>
                <a:gd name="connsiteY33" fmla="*/ 645610 h 1287813"/>
                <a:gd name="connsiteX34" fmla="*/ 1392808 w 1406316"/>
                <a:gd name="connsiteY34" fmla="*/ 721834 h 1287813"/>
                <a:gd name="connsiteX35" fmla="*/ 1298240 w 1406316"/>
                <a:gd name="connsiteY35" fmla="*/ 765168 h 1287813"/>
                <a:gd name="connsiteX36" fmla="*/ 1352792 w 1406316"/>
                <a:gd name="connsiteY36" fmla="*/ 853740 h 1287813"/>
                <a:gd name="connsiteX37" fmla="*/ 1251588 w 1406316"/>
                <a:gd name="connsiteY37" fmla="*/ 877799 h 1287813"/>
                <a:gd name="connsiteX38" fmla="*/ 1287813 w 1406316"/>
                <a:gd name="connsiteY38" fmla="*/ 975308 h 1287813"/>
                <a:gd name="connsiteX39" fmla="*/ 1183861 w 1406316"/>
                <a:gd name="connsiteY39" fmla="*/ 979156 h 1287813"/>
                <a:gd name="connsiteX40" fmla="*/ 1200366 w 1406316"/>
                <a:gd name="connsiteY40" fmla="*/ 1081863 h 1287813"/>
                <a:gd name="connsiteX41" fmla="*/ 1097659 w 1406316"/>
                <a:gd name="connsiteY41" fmla="*/ 1065358 h 1287813"/>
                <a:gd name="connsiteX42" fmla="*/ 1093811 w 1406316"/>
                <a:gd name="connsiteY42" fmla="*/ 1169310 h 1287813"/>
                <a:gd name="connsiteX43" fmla="*/ 996302 w 1406316"/>
                <a:gd name="connsiteY43" fmla="*/ 1133085 h 1287813"/>
                <a:gd name="connsiteX44" fmla="*/ 972243 w 1406316"/>
                <a:gd name="connsiteY44" fmla="*/ 1234289 h 1287813"/>
                <a:gd name="connsiteX45" fmla="*/ 883671 w 1406316"/>
                <a:gd name="connsiteY45" fmla="*/ 1179737 h 1287813"/>
                <a:gd name="connsiteX46" fmla="*/ 840337 w 1406316"/>
                <a:gd name="connsiteY46" fmla="*/ 1274305 h 1287813"/>
                <a:gd name="connsiteX47" fmla="*/ 764113 w 1406316"/>
                <a:gd name="connsiteY47" fmla="*/ 1203517 h 1287813"/>
                <a:gd name="connsiteX48" fmla="*/ 703158 w 1406316"/>
                <a:gd name="connsiteY48" fmla="*/ 1287813 h 1287813"/>
                <a:gd name="connsiteX49" fmla="*/ 642203 w 1406316"/>
                <a:gd name="connsiteY49" fmla="*/ 1203517 h 1287813"/>
                <a:gd name="connsiteX50" fmla="*/ 565979 w 1406316"/>
                <a:gd name="connsiteY50" fmla="*/ 1274305 h 1287813"/>
                <a:gd name="connsiteX51" fmla="*/ 522645 w 1406316"/>
                <a:gd name="connsiteY51" fmla="*/ 1179737 h 1287813"/>
                <a:gd name="connsiteX52" fmla="*/ 434073 w 1406316"/>
                <a:gd name="connsiteY52" fmla="*/ 1234289 h 1287813"/>
                <a:gd name="connsiteX53" fmla="*/ 410014 w 1406316"/>
                <a:gd name="connsiteY53" fmla="*/ 1133085 h 1287813"/>
                <a:gd name="connsiteX54" fmla="*/ 312505 w 1406316"/>
                <a:gd name="connsiteY54" fmla="*/ 1169310 h 1287813"/>
                <a:gd name="connsiteX55" fmla="*/ 308657 w 1406316"/>
                <a:gd name="connsiteY55" fmla="*/ 1065358 h 1287813"/>
                <a:gd name="connsiteX56" fmla="*/ 205950 w 1406316"/>
                <a:gd name="connsiteY56" fmla="*/ 1081863 h 1287813"/>
                <a:gd name="connsiteX57" fmla="*/ 222455 w 1406316"/>
                <a:gd name="connsiteY57" fmla="*/ 979156 h 1287813"/>
                <a:gd name="connsiteX58" fmla="*/ 118503 w 1406316"/>
                <a:gd name="connsiteY58" fmla="*/ 975308 h 1287813"/>
                <a:gd name="connsiteX59" fmla="*/ 154728 w 1406316"/>
                <a:gd name="connsiteY59" fmla="*/ 877799 h 1287813"/>
                <a:gd name="connsiteX60" fmla="*/ 53524 w 1406316"/>
                <a:gd name="connsiteY60" fmla="*/ 853740 h 1287813"/>
                <a:gd name="connsiteX61" fmla="*/ 108076 w 1406316"/>
                <a:gd name="connsiteY61" fmla="*/ 765168 h 1287813"/>
                <a:gd name="connsiteX62" fmla="*/ 13508 w 1406316"/>
                <a:gd name="connsiteY62" fmla="*/ 721834 h 1287813"/>
                <a:gd name="connsiteX63" fmla="*/ 84296 w 1406316"/>
                <a:gd name="connsiteY63" fmla="*/ 645610 h 1287813"/>
                <a:gd name="connsiteX64" fmla="*/ 0 w 1406316"/>
                <a:gd name="connsiteY64" fmla="*/ 584655 h 1287813"/>
                <a:gd name="connsiteX0" fmla="*/ 0 w 1406316"/>
                <a:gd name="connsiteY0" fmla="*/ 584655 h 1287813"/>
                <a:gd name="connsiteX1" fmla="*/ 84296 w 1406316"/>
                <a:gd name="connsiteY1" fmla="*/ 523700 h 1287813"/>
                <a:gd name="connsiteX2" fmla="*/ 13508 w 1406316"/>
                <a:gd name="connsiteY2" fmla="*/ 447476 h 1287813"/>
                <a:gd name="connsiteX3" fmla="*/ 108076 w 1406316"/>
                <a:gd name="connsiteY3" fmla="*/ 404142 h 1287813"/>
                <a:gd name="connsiteX4" fmla="*/ 53524 w 1406316"/>
                <a:gd name="connsiteY4" fmla="*/ 315570 h 1287813"/>
                <a:gd name="connsiteX5" fmla="*/ 154728 w 1406316"/>
                <a:gd name="connsiteY5" fmla="*/ 291511 h 1287813"/>
                <a:gd name="connsiteX6" fmla="*/ 118503 w 1406316"/>
                <a:gd name="connsiteY6" fmla="*/ 194002 h 1287813"/>
                <a:gd name="connsiteX7" fmla="*/ 222455 w 1406316"/>
                <a:gd name="connsiteY7" fmla="*/ 190154 h 1287813"/>
                <a:gd name="connsiteX8" fmla="*/ 205950 w 1406316"/>
                <a:gd name="connsiteY8" fmla="*/ 87447 h 1287813"/>
                <a:gd name="connsiteX9" fmla="*/ 308657 w 1406316"/>
                <a:gd name="connsiteY9" fmla="*/ 103952 h 1287813"/>
                <a:gd name="connsiteX10" fmla="*/ 312505 w 1406316"/>
                <a:gd name="connsiteY10" fmla="*/ 0 h 1287813"/>
                <a:gd name="connsiteX11" fmla="*/ 477103 w 1406316"/>
                <a:gd name="connsiteY11" fmla="*/ 283293 h 1287813"/>
                <a:gd name="connsiteX12" fmla="*/ 690458 w 1406316"/>
                <a:gd name="connsiteY12" fmla="*/ 287897 h 1287813"/>
                <a:gd name="connsiteX13" fmla="*/ 567263 w 1406316"/>
                <a:gd name="connsiteY13" fmla="*/ 321393 h 1287813"/>
                <a:gd name="connsiteX14" fmla="*/ 579987 w 1406316"/>
                <a:gd name="connsiteY14" fmla="*/ 415705 h 1287813"/>
                <a:gd name="connsiteX15" fmla="*/ 394721 w 1406316"/>
                <a:gd name="connsiteY15" fmla="*/ 389623 h 1287813"/>
                <a:gd name="connsiteX16" fmla="*/ 388043 w 1406316"/>
                <a:gd name="connsiteY16" fmla="*/ 544621 h 1287813"/>
                <a:gd name="connsiteX17" fmla="*/ 505807 w 1406316"/>
                <a:gd name="connsiteY17" fmla="*/ 526153 h 1287813"/>
                <a:gd name="connsiteX18" fmla="*/ 551802 w 1406316"/>
                <a:gd name="connsiteY18" fmla="*/ 518825 h 1287813"/>
                <a:gd name="connsiteX19" fmla="*/ 702657 w 1406316"/>
                <a:gd name="connsiteY19" fmla="*/ 462653 h 1287813"/>
                <a:gd name="connsiteX20" fmla="*/ 1068411 w 1406316"/>
                <a:gd name="connsiteY20" fmla="*/ 508000 h 1287813"/>
                <a:gd name="connsiteX21" fmla="*/ 1123059 w 1406316"/>
                <a:gd name="connsiteY21" fmla="*/ 497652 h 1287813"/>
                <a:gd name="connsiteX22" fmla="*/ 1213066 w 1406316"/>
                <a:gd name="connsiteY22" fmla="*/ 525597 h 1287813"/>
                <a:gd name="connsiteX23" fmla="*/ 1166207 w 1406316"/>
                <a:gd name="connsiteY23" fmla="*/ 507103 h 1287813"/>
                <a:gd name="connsiteX24" fmla="*/ 1221961 w 1406316"/>
                <a:gd name="connsiteY24" fmla="*/ 501304 h 1287813"/>
                <a:gd name="connsiteX25" fmla="*/ 1256063 w 1406316"/>
                <a:gd name="connsiteY25" fmla="*/ 524202 h 1287813"/>
                <a:gd name="connsiteX26" fmla="*/ 1251588 w 1406316"/>
                <a:gd name="connsiteY26" fmla="*/ 570911 h 1287813"/>
                <a:gd name="connsiteX27" fmla="*/ 1289292 w 1406316"/>
                <a:gd name="connsiteY27" fmla="*/ 518770 h 1287813"/>
                <a:gd name="connsiteX28" fmla="*/ 1298240 w 1406316"/>
                <a:gd name="connsiteY28" fmla="*/ 505742 h 1287813"/>
                <a:gd name="connsiteX29" fmla="*/ 1392808 w 1406316"/>
                <a:gd name="connsiteY29" fmla="*/ 447476 h 1287813"/>
                <a:gd name="connsiteX30" fmla="*/ 1322020 w 1406316"/>
                <a:gd name="connsiteY30" fmla="*/ 523700 h 1287813"/>
                <a:gd name="connsiteX31" fmla="*/ 1406316 w 1406316"/>
                <a:gd name="connsiteY31" fmla="*/ 584655 h 1287813"/>
                <a:gd name="connsiteX32" fmla="*/ 1322020 w 1406316"/>
                <a:gd name="connsiteY32" fmla="*/ 645610 h 1287813"/>
                <a:gd name="connsiteX33" fmla="*/ 1392808 w 1406316"/>
                <a:gd name="connsiteY33" fmla="*/ 721834 h 1287813"/>
                <a:gd name="connsiteX34" fmla="*/ 1298240 w 1406316"/>
                <a:gd name="connsiteY34" fmla="*/ 765168 h 1287813"/>
                <a:gd name="connsiteX35" fmla="*/ 1352792 w 1406316"/>
                <a:gd name="connsiteY35" fmla="*/ 853740 h 1287813"/>
                <a:gd name="connsiteX36" fmla="*/ 1251588 w 1406316"/>
                <a:gd name="connsiteY36" fmla="*/ 877799 h 1287813"/>
                <a:gd name="connsiteX37" fmla="*/ 1287813 w 1406316"/>
                <a:gd name="connsiteY37" fmla="*/ 975308 h 1287813"/>
                <a:gd name="connsiteX38" fmla="*/ 1183861 w 1406316"/>
                <a:gd name="connsiteY38" fmla="*/ 979156 h 1287813"/>
                <a:gd name="connsiteX39" fmla="*/ 1200366 w 1406316"/>
                <a:gd name="connsiteY39" fmla="*/ 1081863 h 1287813"/>
                <a:gd name="connsiteX40" fmla="*/ 1097659 w 1406316"/>
                <a:gd name="connsiteY40" fmla="*/ 1065358 h 1287813"/>
                <a:gd name="connsiteX41" fmla="*/ 1093811 w 1406316"/>
                <a:gd name="connsiteY41" fmla="*/ 1169310 h 1287813"/>
                <a:gd name="connsiteX42" fmla="*/ 996302 w 1406316"/>
                <a:gd name="connsiteY42" fmla="*/ 1133085 h 1287813"/>
                <a:gd name="connsiteX43" fmla="*/ 972243 w 1406316"/>
                <a:gd name="connsiteY43" fmla="*/ 1234289 h 1287813"/>
                <a:gd name="connsiteX44" fmla="*/ 883671 w 1406316"/>
                <a:gd name="connsiteY44" fmla="*/ 1179737 h 1287813"/>
                <a:gd name="connsiteX45" fmla="*/ 840337 w 1406316"/>
                <a:gd name="connsiteY45" fmla="*/ 1274305 h 1287813"/>
                <a:gd name="connsiteX46" fmla="*/ 764113 w 1406316"/>
                <a:gd name="connsiteY46" fmla="*/ 1203517 h 1287813"/>
                <a:gd name="connsiteX47" fmla="*/ 703158 w 1406316"/>
                <a:gd name="connsiteY47" fmla="*/ 1287813 h 1287813"/>
                <a:gd name="connsiteX48" fmla="*/ 642203 w 1406316"/>
                <a:gd name="connsiteY48" fmla="*/ 1203517 h 1287813"/>
                <a:gd name="connsiteX49" fmla="*/ 565979 w 1406316"/>
                <a:gd name="connsiteY49" fmla="*/ 1274305 h 1287813"/>
                <a:gd name="connsiteX50" fmla="*/ 522645 w 1406316"/>
                <a:gd name="connsiteY50" fmla="*/ 1179737 h 1287813"/>
                <a:gd name="connsiteX51" fmla="*/ 434073 w 1406316"/>
                <a:gd name="connsiteY51" fmla="*/ 1234289 h 1287813"/>
                <a:gd name="connsiteX52" fmla="*/ 410014 w 1406316"/>
                <a:gd name="connsiteY52" fmla="*/ 1133085 h 1287813"/>
                <a:gd name="connsiteX53" fmla="*/ 312505 w 1406316"/>
                <a:gd name="connsiteY53" fmla="*/ 1169310 h 1287813"/>
                <a:gd name="connsiteX54" fmla="*/ 308657 w 1406316"/>
                <a:gd name="connsiteY54" fmla="*/ 1065358 h 1287813"/>
                <a:gd name="connsiteX55" fmla="*/ 205950 w 1406316"/>
                <a:gd name="connsiteY55" fmla="*/ 1081863 h 1287813"/>
                <a:gd name="connsiteX56" fmla="*/ 222455 w 1406316"/>
                <a:gd name="connsiteY56" fmla="*/ 979156 h 1287813"/>
                <a:gd name="connsiteX57" fmla="*/ 118503 w 1406316"/>
                <a:gd name="connsiteY57" fmla="*/ 975308 h 1287813"/>
                <a:gd name="connsiteX58" fmla="*/ 154728 w 1406316"/>
                <a:gd name="connsiteY58" fmla="*/ 877799 h 1287813"/>
                <a:gd name="connsiteX59" fmla="*/ 53524 w 1406316"/>
                <a:gd name="connsiteY59" fmla="*/ 853740 h 1287813"/>
                <a:gd name="connsiteX60" fmla="*/ 108076 w 1406316"/>
                <a:gd name="connsiteY60" fmla="*/ 765168 h 1287813"/>
                <a:gd name="connsiteX61" fmla="*/ 13508 w 1406316"/>
                <a:gd name="connsiteY61" fmla="*/ 721834 h 1287813"/>
                <a:gd name="connsiteX62" fmla="*/ 84296 w 1406316"/>
                <a:gd name="connsiteY62" fmla="*/ 645610 h 1287813"/>
                <a:gd name="connsiteX63" fmla="*/ 0 w 1406316"/>
                <a:gd name="connsiteY63" fmla="*/ 584655 h 1287813"/>
                <a:gd name="connsiteX0" fmla="*/ 0 w 1406316"/>
                <a:gd name="connsiteY0" fmla="*/ 497208 h 1200366"/>
                <a:gd name="connsiteX1" fmla="*/ 84296 w 1406316"/>
                <a:gd name="connsiteY1" fmla="*/ 436253 h 1200366"/>
                <a:gd name="connsiteX2" fmla="*/ 13508 w 1406316"/>
                <a:gd name="connsiteY2" fmla="*/ 360029 h 1200366"/>
                <a:gd name="connsiteX3" fmla="*/ 108076 w 1406316"/>
                <a:gd name="connsiteY3" fmla="*/ 316695 h 1200366"/>
                <a:gd name="connsiteX4" fmla="*/ 53524 w 1406316"/>
                <a:gd name="connsiteY4" fmla="*/ 228123 h 1200366"/>
                <a:gd name="connsiteX5" fmla="*/ 154728 w 1406316"/>
                <a:gd name="connsiteY5" fmla="*/ 204064 h 1200366"/>
                <a:gd name="connsiteX6" fmla="*/ 118503 w 1406316"/>
                <a:gd name="connsiteY6" fmla="*/ 106555 h 1200366"/>
                <a:gd name="connsiteX7" fmla="*/ 222455 w 1406316"/>
                <a:gd name="connsiteY7" fmla="*/ 102707 h 1200366"/>
                <a:gd name="connsiteX8" fmla="*/ 205950 w 1406316"/>
                <a:gd name="connsiteY8" fmla="*/ 0 h 1200366"/>
                <a:gd name="connsiteX9" fmla="*/ 308657 w 1406316"/>
                <a:gd name="connsiteY9" fmla="*/ 16505 h 1200366"/>
                <a:gd name="connsiteX10" fmla="*/ 477103 w 1406316"/>
                <a:gd name="connsiteY10" fmla="*/ 195846 h 1200366"/>
                <a:gd name="connsiteX11" fmla="*/ 690458 w 1406316"/>
                <a:gd name="connsiteY11" fmla="*/ 200450 h 1200366"/>
                <a:gd name="connsiteX12" fmla="*/ 567263 w 1406316"/>
                <a:gd name="connsiteY12" fmla="*/ 233946 h 1200366"/>
                <a:gd name="connsiteX13" fmla="*/ 579987 w 1406316"/>
                <a:gd name="connsiteY13" fmla="*/ 328258 h 1200366"/>
                <a:gd name="connsiteX14" fmla="*/ 394721 w 1406316"/>
                <a:gd name="connsiteY14" fmla="*/ 302176 h 1200366"/>
                <a:gd name="connsiteX15" fmla="*/ 388043 w 1406316"/>
                <a:gd name="connsiteY15" fmla="*/ 457174 h 1200366"/>
                <a:gd name="connsiteX16" fmla="*/ 505807 w 1406316"/>
                <a:gd name="connsiteY16" fmla="*/ 438706 h 1200366"/>
                <a:gd name="connsiteX17" fmla="*/ 551802 w 1406316"/>
                <a:gd name="connsiteY17" fmla="*/ 431378 h 1200366"/>
                <a:gd name="connsiteX18" fmla="*/ 702657 w 1406316"/>
                <a:gd name="connsiteY18" fmla="*/ 375206 h 1200366"/>
                <a:gd name="connsiteX19" fmla="*/ 1068411 w 1406316"/>
                <a:gd name="connsiteY19" fmla="*/ 420553 h 1200366"/>
                <a:gd name="connsiteX20" fmla="*/ 1123059 w 1406316"/>
                <a:gd name="connsiteY20" fmla="*/ 410205 h 1200366"/>
                <a:gd name="connsiteX21" fmla="*/ 1213066 w 1406316"/>
                <a:gd name="connsiteY21" fmla="*/ 438150 h 1200366"/>
                <a:gd name="connsiteX22" fmla="*/ 1166207 w 1406316"/>
                <a:gd name="connsiteY22" fmla="*/ 419656 h 1200366"/>
                <a:gd name="connsiteX23" fmla="*/ 1221961 w 1406316"/>
                <a:gd name="connsiteY23" fmla="*/ 413857 h 1200366"/>
                <a:gd name="connsiteX24" fmla="*/ 1256063 w 1406316"/>
                <a:gd name="connsiteY24" fmla="*/ 436755 h 1200366"/>
                <a:gd name="connsiteX25" fmla="*/ 1251588 w 1406316"/>
                <a:gd name="connsiteY25" fmla="*/ 483464 h 1200366"/>
                <a:gd name="connsiteX26" fmla="*/ 1289292 w 1406316"/>
                <a:gd name="connsiteY26" fmla="*/ 431323 h 1200366"/>
                <a:gd name="connsiteX27" fmla="*/ 1298240 w 1406316"/>
                <a:gd name="connsiteY27" fmla="*/ 418295 h 1200366"/>
                <a:gd name="connsiteX28" fmla="*/ 1392808 w 1406316"/>
                <a:gd name="connsiteY28" fmla="*/ 360029 h 1200366"/>
                <a:gd name="connsiteX29" fmla="*/ 1322020 w 1406316"/>
                <a:gd name="connsiteY29" fmla="*/ 436253 h 1200366"/>
                <a:gd name="connsiteX30" fmla="*/ 1406316 w 1406316"/>
                <a:gd name="connsiteY30" fmla="*/ 497208 h 1200366"/>
                <a:gd name="connsiteX31" fmla="*/ 1322020 w 1406316"/>
                <a:gd name="connsiteY31" fmla="*/ 558163 h 1200366"/>
                <a:gd name="connsiteX32" fmla="*/ 1392808 w 1406316"/>
                <a:gd name="connsiteY32" fmla="*/ 634387 h 1200366"/>
                <a:gd name="connsiteX33" fmla="*/ 1298240 w 1406316"/>
                <a:gd name="connsiteY33" fmla="*/ 677721 h 1200366"/>
                <a:gd name="connsiteX34" fmla="*/ 1352792 w 1406316"/>
                <a:gd name="connsiteY34" fmla="*/ 766293 h 1200366"/>
                <a:gd name="connsiteX35" fmla="*/ 1251588 w 1406316"/>
                <a:gd name="connsiteY35" fmla="*/ 790352 h 1200366"/>
                <a:gd name="connsiteX36" fmla="*/ 1287813 w 1406316"/>
                <a:gd name="connsiteY36" fmla="*/ 887861 h 1200366"/>
                <a:gd name="connsiteX37" fmla="*/ 1183861 w 1406316"/>
                <a:gd name="connsiteY37" fmla="*/ 891709 h 1200366"/>
                <a:gd name="connsiteX38" fmla="*/ 1200366 w 1406316"/>
                <a:gd name="connsiteY38" fmla="*/ 994416 h 1200366"/>
                <a:gd name="connsiteX39" fmla="*/ 1097659 w 1406316"/>
                <a:gd name="connsiteY39" fmla="*/ 977911 h 1200366"/>
                <a:gd name="connsiteX40" fmla="*/ 1093811 w 1406316"/>
                <a:gd name="connsiteY40" fmla="*/ 1081863 h 1200366"/>
                <a:gd name="connsiteX41" fmla="*/ 996302 w 1406316"/>
                <a:gd name="connsiteY41" fmla="*/ 1045638 h 1200366"/>
                <a:gd name="connsiteX42" fmla="*/ 972243 w 1406316"/>
                <a:gd name="connsiteY42" fmla="*/ 1146842 h 1200366"/>
                <a:gd name="connsiteX43" fmla="*/ 883671 w 1406316"/>
                <a:gd name="connsiteY43" fmla="*/ 1092290 h 1200366"/>
                <a:gd name="connsiteX44" fmla="*/ 840337 w 1406316"/>
                <a:gd name="connsiteY44" fmla="*/ 1186858 h 1200366"/>
                <a:gd name="connsiteX45" fmla="*/ 764113 w 1406316"/>
                <a:gd name="connsiteY45" fmla="*/ 1116070 h 1200366"/>
                <a:gd name="connsiteX46" fmla="*/ 703158 w 1406316"/>
                <a:gd name="connsiteY46" fmla="*/ 1200366 h 1200366"/>
                <a:gd name="connsiteX47" fmla="*/ 642203 w 1406316"/>
                <a:gd name="connsiteY47" fmla="*/ 1116070 h 1200366"/>
                <a:gd name="connsiteX48" fmla="*/ 565979 w 1406316"/>
                <a:gd name="connsiteY48" fmla="*/ 1186858 h 1200366"/>
                <a:gd name="connsiteX49" fmla="*/ 522645 w 1406316"/>
                <a:gd name="connsiteY49" fmla="*/ 1092290 h 1200366"/>
                <a:gd name="connsiteX50" fmla="*/ 434073 w 1406316"/>
                <a:gd name="connsiteY50" fmla="*/ 1146842 h 1200366"/>
                <a:gd name="connsiteX51" fmla="*/ 410014 w 1406316"/>
                <a:gd name="connsiteY51" fmla="*/ 1045638 h 1200366"/>
                <a:gd name="connsiteX52" fmla="*/ 312505 w 1406316"/>
                <a:gd name="connsiteY52" fmla="*/ 1081863 h 1200366"/>
                <a:gd name="connsiteX53" fmla="*/ 308657 w 1406316"/>
                <a:gd name="connsiteY53" fmla="*/ 977911 h 1200366"/>
                <a:gd name="connsiteX54" fmla="*/ 205950 w 1406316"/>
                <a:gd name="connsiteY54" fmla="*/ 994416 h 1200366"/>
                <a:gd name="connsiteX55" fmla="*/ 222455 w 1406316"/>
                <a:gd name="connsiteY55" fmla="*/ 891709 h 1200366"/>
                <a:gd name="connsiteX56" fmla="*/ 118503 w 1406316"/>
                <a:gd name="connsiteY56" fmla="*/ 887861 h 1200366"/>
                <a:gd name="connsiteX57" fmla="*/ 154728 w 1406316"/>
                <a:gd name="connsiteY57" fmla="*/ 790352 h 1200366"/>
                <a:gd name="connsiteX58" fmla="*/ 53524 w 1406316"/>
                <a:gd name="connsiteY58" fmla="*/ 766293 h 1200366"/>
                <a:gd name="connsiteX59" fmla="*/ 108076 w 1406316"/>
                <a:gd name="connsiteY59" fmla="*/ 677721 h 1200366"/>
                <a:gd name="connsiteX60" fmla="*/ 13508 w 1406316"/>
                <a:gd name="connsiteY60" fmla="*/ 634387 h 1200366"/>
                <a:gd name="connsiteX61" fmla="*/ 84296 w 1406316"/>
                <a:gd name="connsiteY61" fmla="*/ 558163 h 1200366"/>
                <a:gd name="connsiteX62" fmla="*/ 0 w 1406316"/>
                <a:gd name="connsiteY62" fmla="*/ 497208 h 1200366"/>
                <a:gd name="connsiteX0" fmla="*/ 0 w 1406316"/>
                <a:gd name="connsiteY0" fmla="*/ 497208 h 1200366"/>
                <a:gd name="connsiteX1" fmla="*/ 84296 w 1406316"/>
                <a:gd name="connsiteY1" fmla="*/ 436253 h 1200366"/>
                <a:gd name="connsiteX2" fmla="*/ 13508 w 1406316"/>
                <a:gd name="connsiteY2" fmla="*/ 360029 h 1200366"/>
                <a:gd name="connsiteX3" fmla="*/ 108076 w 1406316"/>
                <a:gd name="connsiteY3" fmla="*/ 316695 h 1200366"/>
                <a:gd name="connsiteX4" fmla="*/ 53524 w 1406316"/>
                <a:gd name="connsiteY4" fmla="*/ 228123 h 1200366"/>
                <a:gd name="connsiteX5" fmla="*/ 154728 w 1406316"/>
                <a:gd name="connsiteY5" fmla="*/ 204064 h 1200366"/>
                <a:gd name="connsiteX6" fmla="*/ 118503 w 1406316"/>
                <a:gd name="connsiteY6" fmla="*/ 106555 h 1200366"/>
                <a:gd name="connsiteX7" fmla="*/ 222455 w 1406316"/>
                <a:gd name="connsiteY7" fmla="*/ 102707 h 1200366"/>
                <a:gd name="connsiteX8" fmla="*/ 205950 w 1406316"/>
                <a:gd name="connsiteY8" fmla="*/ 0 h 1200366"/>
                <a:gd name="connsiteX9" fmla="*/ 477103 w 1406316"/>
                <a:gd name="connsiteY9" fmla="*/ 195846 h 1200366"/>
                <a:gd name="connsiteX10" fmla="*/ 690458 w 1406316"/>
                <a:gd name="connsiteY10" fmla="*/ 200450 h 1200366"/>
                <a:gd name="connsiteX11" fmla="*/ 567263 w 1406316"/>
                <a:gd name="connsiteY11" fmla="*/ 233946 h 1200366"/>
                <a:gd name="connsiteX12" fmla="*/ 579987 w 1406316"/>
                <a:gd name="connsiteY12" fmla="*/ 328258 h 1200366"/>
                <a:gd name="connsiteX13" fmla="*/ 394721 w 1406316"/>
                <a:gd name="connsiteY13" fmla="*/ 302176 h 1200366"/>
                <a:gd name="connsiteX14" fmla="*/ 388043 w 1406316"/>
                <a:gd name="connsiteY14" fmla="*/ 457174 h 1200366"/>
                <a:gd name="connsiteX15" fmla="*/ 505807 w 1406316"/>
                <a:gd name="connsiteY15" fmla="*/ 438706 h 1200366"/>
                <a:gd name="connsiteX16" fmla="*/ 551802 w 1406316"/>
                <a:gd name="connsiteY16" fmla="*/ 431378 h 1200366"/>
                <a:gd name="connsiteX17" fmla="*/ 702657 w 1406316"/>
                <a:gd name="connsiteY17" fmla="*/ 375206 h 1200366"/>
                <a:gd name="connsiteX18" fmla="*/ 1068411 w 1406316"/>
                <a:gd name="connsiteY18" fmla="*/ 420553 h 1200366"/>
                <a:gd name="connsiteX19" fmla="*/ 1123059 w 1406316"/>
                <a:gd name="connsiteY19" fmla="*/ 410205 h 1200366"/>
                <a:gd name="connsiteX20" fmla="*/ 1213066 w 1406316"/>
                <a:gd name="connsiteY20" fmla="*/ 438150 h 1200366"/>
                <a:gd name="connsiteX21" fmla="*/ 1166207 w 1406316"/>
                <a:gd name="connsiteY21" fmla="*/ 419656 h 1200366"/>
                <a:gd name="connsiteX22" fmla="*/ 1221961 w 1406316"/>
                <a:gd name="connsiteY22" fmla="*/ 413857 h 1200366"/>
                <a:gd name="connsiteX23" fmla="*/ 1256063 w 1406316"/>
                <a:gd name="connsiteY23" fmla="*/ 436755 h 1200366"/>
                <a:gd name="connsiteX24" fmla="*/ 1251588 w 1406316"/>
                <a:gd name="connsiteY24" fmla="*/ 483464 h 1200366"/>
                <a:gd name="connsiteX25" fmla="*/ 1289292 w 1406316"/>
                <a:gd name="connsiteY25" fmla="*/ 431323 h 1200366"/>
                <a:gd name="connsiteX26" fmla="*/ 1298240 w 1406316"/>
                <a:gd name="connsiteY26" fmla="*/ 418295 h 1200366"/>
                <a:gd name="connsiteX27" fmla="*/ 1392808 w 1406316"/>
                <a:gd name="connsiteY27" fmla="*/ 360029 h 1200366"/>
                <a:gd name="connsiteX28" fmla="*/ 1322020 w 1406316"/>
                <a:gd name="connsiteY28" fmla="*/ 436253 h 1200366"/>
                <a:gd name="connsiteX29" fmla="*/ 1406316 w 1406316"/>
                <a:gd name="connsiteY29" fmla="*/ 497208 h 1200366"/>
                <a:gd name="connsiteX30" fmla="*/ 1322020 w 1406316"/>
                <a:gd name="connsiteY30" fmla="*/ 558163 h 1200366"/>
                <a:gd name="connsiteX31" fmla="*/ 1392808 w 1406316"/>
                <a:gd name="connsiteY31" fmla="*/ 634387 h 1200366"/>
                <a:gd name="connsiteX32" fmla="*/ 1298240 w 1406316"/>
                <a:gd name="connsiteY32" fmla="*/ 677721 h 1200366"/>
                <a:gd name="connsiteX33" fmla="*/ 1352792 w 1406316"/>
                <a:gd name="connsiteY33" fmla="*/ 766293 h 1200366"/>
                <a:gd name="connsiteX34" fmla="*/ 1251588 w 1406316"/>
                <a:gd name="connsiteY34" fmla="*/ 790352 h 1200366"/>
                <a:gd name="connsiteX35" fmla="*/ 1287813 w 1406316"/>
                <a:gd name="connsiteY35" fmla="*/ 887861 h 1200366"/>
                <a:gd name="connsiteX36" fmla="*/ 1183861 w 1406316"/>
                <a:gd name="connsiteY36" fmla="*/ 891709 h 1200366"/>
                <a:gd name="connsiteX37" fmla="*/ 1200366 w 1406316"/>
                <a:gd name="connsiteY37" fmla="*/ 994416 h 1200366"/>
                <a:gd name="connsiteX38" fmla="*/ 1097659 w 1406316"/>
                <a:gd name="connsiteY38" fmla="*/ 977911 h 1200366"/>
                <a:gd name="connsiteX39" fmla="*/ 1093811 w 1406316"/>
                <a:gd name="connsiteY39" fmla="*/ 1081863 h 1200366"/>
                <a:gd name="connsiteX40" fmla="*/ 996302 w 1406316"/>
                <a:gd name="connsiteY40" fmla="*/ 1045638 h 1200366"/>
                <a:gd name="connsiteX41" fmla="*/ 972243 w 1406316"/>
                <a:gd name="connsiteY41" fmla="*/ 1146842 h 1200366"/>
                <a:gd name="connsiteX42" fmla="*/ 883671 w 1406316"/>
                <a:gd name="connsiteY42" fmla="*/ 1092290 h 1200366"/>
                <a:gd name="connsiteX43" fmla="*/ 840337 w 1406316"/>
                <a:gd name="connsiteY43" fmla="*/ 1186858 h 1200366"/>
                <a:gd name="connsiteX44" fmla="*/ 764113 w 1406316"/>
                <a:gd name="connsiteY44" fmla="*/ 1116070 h 1200366"/>
                <a:gd name="connsiteX45" fmla="*/ 703158 w 1406316"/>
                <a:gd name="connsiteY45" fmla="*/ 1200366 h 1200366"/>
                <a:gd name="connsiteX46" fmla="*/ 642203 w 1406316"/>
                <a:gd name="connsiteY46" fmla="*/ 1116070 h 1200366"/>
                <a:gd name="connsiteX47" fmla="*/ 565979 w 1406316"/>
                <a:gd name="connsiteY47" fmla="*/ 1186858 h 1200366"/>
                <a:gd name="connsiteX48" fmla="*/ 522645 w 1406316"/>
                <a:gd name="connsiteY48" fmla="*/ 1092290 h 1200366"/>
                <a:gd name="connsiteX49" fmla="*/ 434073 w 1406316"/>
                <a:gd name="connsiteY49" fmla="*/ 1146842 h 1200366"/>
                <a:gd name="connsiteX50" fmla="*/ 410014 w 1406316"/>
                <a:gd name="connsiteY50" fmla="*/ 1045638 h 1200366"/>
                <a:gd name="connsiteX51" fmla="*/ 312505 w 1406316"/>
                <a:gd name="connsiteY51" fmla="*/ 1081863 h 1200366"/>
                <a:gd name="connsiteX52" fmla="*/ 308657 w 1406316"/>
                <a:gd name="connsiteY52" fmla="*/ 977911 h 1200366"/>
                <a:gd name="connsiteX53" fmla="*/ 205950 w 1406316"/>
                <a:gd name="connsiteY53" fmla="*/ 994416 h 1200366"/>
                <a:gd name="connsiteX54" fmla="*/ 222455 w 1406316"/>
                <a:gd name="connsiteY54" fmla="*/ 891709 h 1200366"/>
                <a:gd name="connsiteX55" fmla="*/ 118503 w 1406316"/>
                <a:gd name="connsiteY55" fmla="*/ 887861 h 1200366"/>
                <a:gd name="connsiteX56" fmla="*/ 154728 w 1406316"/>
                <a:gd name="connsiteY56" fmla="*/ 790352 h 1200366"/>
                <a:gd name="connsiteX57" fmla="*/ 53524 w 1406316"/>
                <a:gd name="connsiteY57" fmla="*/ 766293 h 1200366"/>
                <a:gd name="connsiteX58" fmla="*/ 108076 w 1406316"/>
                <a:gd name="connsiteY58" fmla="*/ 677721 h 1200366"/>
                <a:gd name="connsiteX59" fmla="*/ 13508 w 1406316"/>
                <a:gd name="connsiteY59" fmla="*/ 634387 h 1200366"/>
                <a:gd name="connsiteX60" fmla="*/ 84296 w 1406316"/>
                <a:gd name="connsiteY60" fmla="*/ 558163 h 1200366"/>
                <a:gd name="connsiteX61" fmla="*/ 0 w 1406316"/>
                <a:gd name="connsiteY61" fmla="*/ 497208 h 1200366"/>
                <a:gd name="connsiteX0" fmla="*/ 0 w 1406316"/>
                <a:gd name="connsiteY0" fmla="*/ 394501 h 1097659"/>
                <a:gd name="connsiteX1" fmla="*/ 84296 w 1406316"/>
                <a:gd name="connsiteY1" fmla="*/ 333546 h 1097659"/>
                <a:gd name="connsiteX2" fmla="*/ 13508 w 1406316"/>
                <a:gd name="connsiteY2" fmla="*/ 257322 h 1097659"/>
                <a:gd name="connsiteX3" fmla="*/ 108076 w 1406316"/>
                <a:gd name="connsiteY3" fmla="*/ 213988 h 1097659"/>
                <a:gd name="connsiteX4" fmla="*/ 53524 w 1406316"/>
                <a:gd name="connsiteY4" fmla="*/ 125416 h 1097659"/>
                <a:gd name="connsiteX5" fmla="*/ 154728 w 1406316"/>
                <a:gd name="connsiteY5" fmla="*/ 101357 h 1097659"/>
                <a:gd name="connsiteX6" fmla="*/ 118503 w 1406316"/>
                <a:gd name="connsiteY6" fmla="*/ 3848 h 1097659"/>
                <a:gd name="connsiteX7" fmla="*/ 222455 w 1406316"/>
                <a:gd name="connsiteY7" fmla="*/ 0 h 1097659"/>
                <a:gd name="connsiteX8" fmla="*/ 477103 w 1406316"/>
                <a:gd name="connsiteY8" fmla="*/ 93139 h 1097659"/>
                <a:gd name="connsiteX9" fmla="*/ 690458 w 1406316"/>
                <a:gd name="connsiteY9" fmla="*/ 97743 h 1097659"/>
                <a:gd name="connsiteX10" fmla="*/ 567263 w 1406316"/>
                <a:gd name="connsiteY10" fmla="*/ 131239 h 1097659"/>
                <a:gd name="connsiteX11" fmla="*/ 579987 w 1406316"/>
                <a:gd name="connsiteY11" fmla="*/ 225551 h 1097659"/>
                <a:gd name="connsiteX12" fmla="*/ 394721 w 1406316"/>
                <a:gd name="connsiteY12" fmla="*/ 199469 h 1097659"/>
                <a:gd name="connsiteX13" fmla="*/ 388043 w 1406316"/>
                <a:gd name="connsiteY13" fmla="*/ 354467 h 1097659"/>
                <a:gd name="connsiteX14" fmla="*/ 505807 w 1406316"/>
                <a:gd name="connsiteY14" fmla="*/ 335999 h 1097659"/>
                <a:gd name="connsiteX15" fmla="*/ 551802 w 1406316"/>
                <a:gd name="connsiteY15" fmla="*/ 328671 h 1097659"/>
                <a:gd name="connsiteX16" fmla="*/ 702657 w 1406316"/>
                <a:gd name="connsiteY16" fmla="*/ 272499 h 1097659"/>
                <a:gd name="connsiteX17" fmla="*/ 1068411 w 1406316"/>
                <a:gd name="connsiteY17" fmla="*/ 317846 h 1097659"/>
                <a:gd name="connsiteX18" fmla="*/ 1123059 w 1406316"/>
                <a:gd name="connsiteY18" fmla="*/ 307498 h 1097659"/>
                <a:gd name="connsiteX19" fmla="*/ 1213066 w 1406316"/>
                <a:gd name="connsiteY19" fmla="*/ 335443 h 1097659"/>
                <a:gd name="connsiteX20" fmla="*/ 1166207 w 1406316"/>
                <a:gd name="connsiteY20" fmla="*/ 316949 h 1097659"/>
                <a:gd name="connsiteX21" fmla="*/ 1221961 w 1406316"/>
                <a:gd name="connsiteY21" fmla="*/ 311150 h 1097659"/>
                <a:gd name="connsiteX22" fmla="*/ 1256063 w 1406316"/>
                <a:gd name="connsiteY22" fmla="*/ 334048 h 1097659"/>
                <a:gd name="connsiteX23" fmla="*/ 1251588 w 1406316"/>
                <a:gd name="connsiteY23" fmla="*/ 380757 h 1097659"/>
                <a:gd name="connsiteX24" fmla="*/ 1289292 w 1406316"/>
                <a:gd name="connsiteY24" fmla="*/ 328616 h 1097659"/>
                <a:gd name="connsiteX25" fmla="*/ 1298240 w 1406316"/>
                <a:gd name="connsiteY25" fmla="*/ 315588 h 1097659"/>
                <a:gd name="connsiteX26" fmla="*/ 1392808 w 1406316"/>
                <a:gd name="connsiteY26" fmla="*/ 257322 h 1097659"/>
                <a:gd name="connsiteX27" fmla="*/ 1322020 w 1406316"/>
                <a:gd name="connsiteY27" fmla="*/ 333546 h 1097659"/>
                <a:gd name="connsiteX28" fmla="*/ 1406316 w 1406316"/>
                <a:gd name="connsiteY28" fmla="*/ 394501 h 1097659"/>
                <a:gd name="connsiteX29" fmla="*/ 1322020 w 1406316"/>
                <a:gd name="connsiteY29" fmla="*/ 455456 h 1097659"/>
                <a:gd name="connsiteX30" fmla="*/ 1392808 w 1406316"/>
                <a:gd name="connsiteY30" fmla="*/ 531680 h 1097659"/>
                <a:gd name="connsiteX31" fmla="*/ 1298240 w 1406316"/>
                <a:gd name="connsiteY31" fmla="*/ 575014 h 1097659"/>
                <a:gd name="connsiteX32" fmla="*/ 1352792 w 1406316"/>
                <a:gd name="connsiteY32" fmla="*/ 663586 h 1097659"/>
                <a:gd name="connsiteX33" fmla="*/ 1251588 w 1406316"/>
                <a:gd name="connsiteY33" fmla="*/ 687645 h 1097659"/>
                <a:gd name="connsiteX34" fmla="*/ 1287813 w 1406316"/>
                <a:gd name="connsiteY34" fmla="*/ 785154 h 1097659"/>
                <a:gd name="connsiteX35" fmla="*/ 1183861 w 1406316"/>
                <a:gd name="connsiteY35" fmla="*/ 789002 h 1097659"/>
                <a:gd name="connsiteX36" fmla="*/ 1200366 w 1406316"/>
                <a:gd name="connsiteY36" fmla="*/ 891709 h 1097659"/>
                <a:gd name="connsiteX37" fmla="*/ 1097659 w 1406316"/>
                <a:gd name="connsiteY37" fmla="*/ 875204 h 1097659"/>
                <a:gd name="connsiteX38" fmla="*/ 1093811 w 1406316"/>
                <a:gd name="connsiteY38" fmla="*/ 979156 h 1097659"/>
                <a:gd name="connsiteX39" fmla="*/ 996302 w 1406316"/>
                <a:gd name="connsiteY39" fmla="*/ 942931 h 1097659"/>
                <a:gd name="connsiteX40" fmla="*/ 972243 w 1406316"/>
                <a:gd name="connsiteY40" fmla="*/ 1044135 h 1097659"/>
                <a:gd name="connsiteX41" fmla="*/ 883671 w 1406316"/>
                <a:gd name="connsiteY41" fmla="*/ 989583 h 1097659"/>
                <a:gd name="connsiteX42" fmla="*/ 840337 w 1406316"/>
                <a:gd name="connsiteY42" fmla="*/ 1084151 h 1097659"/>
                <a:gd name="connsiteX43" fmla="*/ 764113 w 1406316"/>
                <a:gd name="connsiteY43" fmla="*/ 1013363 h 1097659"/>
                <a:gd name="connsiteX44" fmla="*/ 703158 w 1406316"/>
                <a:gd name="connsiteY44" fmla="*/ 1097659 h 1097659"/>
                <a:gd name="connsiteX45" fmla="*/ 642203 w 1406316"/>
                <a:gd name="connsiteY45" fmla="*/ 1013363 h 1097659"/>
                <a:gd name="connsiteX46" fmla="*/ 565979 w 1406316"/>
                <a:gd name="connsiteY46" fmla="*/ 1084151 h 1097659"/>
                <a:gd name="connsiteX47" fmla="*/ 522645 w 1406316"/>
                <a:gd name="connsiteY47" fmla="*/ 989583 h 1097659"/>
                <a:gd name="connsiteX48" fmla="*/ 434073 w 1406316"/>
                <a:gd name="connsiteY48" fmla="*/ 1044135 h 1097659"/>
                <a:gd name="connsiteX49" fmla="*/ 410014 w 1406316"/>
                <a:gd name="connsiteY49" fmla="*/ 942931 h 1097659"/>
                <a:gd name="connsiteX50" fmla="*/ 312505 w 1406316"/>
                <a:gd name="connsiteY50" fmla="*/ 979156 h 1097659"/>
                <a:gd name="connsiteX51" fmla="*/ 308657 w 1406316"/>
                <a:gd name="connsiteY51" fmla="*/ 875204 h 1097659"/>
                <a:gd name="connsiteX52" fmla="*/ 205950 w 1406316"/>
                <a:gd name="connsiteY52" fmla="*/ 891709 h 1097659"/>
                <a:gd name="connsiteX53" fmla="*/ 222455 w 1406316"/>
                <a:gd name="connsiteY53" fmla="*/ 789002 h 1097659"/>
                <a:gd name="connsiteX54" fmla="*/ 118503 w 1406316"/>
                <a:gd name="connsiteY54" fmla="*/ 785154 h 1097659"/>
                <a:gd name="connsiteX55" fmla="*/ 154728 w 1406316"/>
                <a:gd name="connsiteY55" fmla="*/ 687645 h 1097659"/>
                <a:gd name="connsiteX56" fmla="*/ 53524 w 1406316"/>
                <a:gd name="connsiteY56" fmla="*/ 663586 h 1097659"/>
                <a:gd name="connsiteX57" fmla="*/ 108076 w 1406316"/>
                <a:gd name="connsiteY57" fmla="*/ 575014 h 1097659"/>
                <a:gd name="connsiteX58" fmla="*/ 13508 w 1406316"/>
                <a:gd name="connsiteY58" fmla="*/ 531680 h 1097659"/>
                <a:gd name="connsiteX59" fmla="*/ 84296 w 1406316"/>
                <a:gd name="connsiteY59" fmla="*/ 455456 h 1097659"/>
                <a:gd name="connsiteX60" fmla="*/ 0 w 1406316"/>
                <a:gd name="connsiteY60" fmla="*/ 394501 h 1097659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477103 w 1406316"/>
                <a:gd name="connsiteY7" fmla="*/ 89291 h 1093811"/>
                <a:gd name="connsiteX8" fmla="*/ 690458 w 1406316"/>
                <a:gd name="connsiteY8" fmla="*/ 93895 h 1093811"/>
                <a:gd name="connsiteX9" fmla="*/ 567263 w 1406316"/>
                <a:gd name="connsiteY9" fmla="*/ 127391 h 1093811"/>
                <a:gd name="connsiteX10" fmla="*/ 579987 w 1406316"/>
                <a:gd name="connsiteY10" fmla="*/ 221703 h 1093811"/>
                <a:gd name="connsiteX11" fmla="*/ 394721 w 1406316"/>
                <a:gd name="connsiteY11" fmla="*/ 195621 h 1093811"/>
                <a:gd name="connsiteX12" fmla="*/ 388043 w 1406316"/>
                <a:gd name="connsiteY12" fmla="*/ 350619 h 1093811"/>
                <a:gd name="connsiteX13" fmla="*/ 505807 w 1406316"/>
                <a:gd name="connsiteY13" fmla="*/ 332151 h 1093811"/>
                <a:gd name="connsiteX14" fmla="*/ 551802 w 1406316"/>
                <a:gd name="connsiteY14" fmla="*/ 324823 h 1093811"/>
                <a:gd name="connsiteX15" fmla="*/ 702657 w 1406316"/>
                <a:gd name="connsiteY15" fmla="*/ 268651 h 1093811"/>
                <a:gd name="connsiteX16" fmla="*/ 1068411 w 1406316"/>
                <a:gd name="connsiteY16" fmla="*/ 313998 h 1093811"/>
                <a:gd name="connsiteX17" fmla="*/ 1123059 w 1406316"/>
                <a:gd name="connsiteY17" fmla="*/ 303650 h 1093811"/>
                <a:gd name="connsiteX18" fmla="*/ 1213066 w 1406316"/>
                <a:gd name="connsiteY18" fmla="*/ 331595 h 1093811"/>
                <a:gd name="connsiteX19" fmla="*/ 1166207 w 1406316"/>
                <a:gd name="connsiteY19" fmla="*/ 313101 h 1093811"/>
                <a:gd name="connsiteX20" fmla="*/ 1221961 w 1406316"/>
                <a:gd name="connsiteY20" fmla="*/ 307302 h 1093811"/>
                <a:gd name="connsiteX21" fmla="*/ 1256063 w 1406316"/>
                <a:gd name="connsiteY21" fmla="*/ 330200 h 1093811"/>
                <a:gd name="connsiteX22" fmla="*/ 1251588 w 1406316"/>
                <a:gd name="connsiteY22" fmla="*/ 376909 h 1093811"/>
                <a:gd name="connsiteX23" fmla="*/ 1289292 w 1406316"/>
                <a:gd name="connsiteY23" fmla="*/ 324768 h 1093811"/>
                <a:gd name="connsiteX24" fmla="*/ 1298240 w 1406316"/>
                <a:gd name="connsiteY24" fmla="*/ 311740 h 1093811"/>
                <a:gd name="connsiteX25" fmla="*/ 1392808 w 1406316"/>
                <a:gd name="connsiteY25" fmla="*/ 253474 h 1093811"/>
                <a:gd name="connsiteX26" fmla="*/ 1322020 w 1406316"/>
                <a:gd name="connsiteY26" fmla="*/ 329698 h 1093811"/>
                <a:gd name="connsiteX27" fmla="*/ 1406316 w 1406316"/>
                <a:gd name="connsiteY27" fmla="*/ 390653 h 1093811"/>
                <a:gd name="connsiteX28" fmla="*/ 1322020 w 1406316"/>
                <a:gd name="connsiteY28" fmla="*/ 451608 h 1093811"/>
                <a:gd name="connsiteX29" fmla="*/ 1392808 w 1406316"/>
                <a:gd name="connsiteY29" fmla="*/ 527832 h 1093811"/>
                <a:gd name="connsiteX30" fmla="*/ 1298240 w 1406316"/>
                <a:gd name="connsiteY30" fmla="*/ 571166 h 1093811"/>
                <a:gd name="connsiteX31" fmla="*/ 1352792 w 1406316"/>
                <a:gd name="connsiteY31" fmla="*/ 659738 h 1093811"/>
                <a:gd name="connsiteX32" fmla="*/ 1251588 w 1406316"/>
                <a:gd name="connsiteY32" fmla="*/ 683797 h 1093811"/>
                <a:gd name="connsiteX33" fmla="*/ 1287813 w 1406316"/>
                <a:gd name="connsiteY33" fmla="*/ 781306 h 1093811"/>
                <a:gd name="connsiteX34" fmla="*/ 1183861 w 1406316"/>
                <a:gd name="connsiteY34" fmla="*/ 785154 h 1093811"/>
                <a:gd name="connsiteX35" fmla="*/ 1200366 w 1406316"/>
                <a:gd name="connsiteY35" fmla="*/ 887861 h 1093811"/>
                <a:gd name="connsiteX36" fmla="*/ 1097659 w 1406316"/>
                <a:gd name="connsiteY36" fmla="*/ 871356 h 1093811"/>
                <a:gd name="connsiteX37" fmla="*/ 1093811 w 1406316"/>
                <a:gd name="connsiteY37" fmla="*/ 975308 h 1093811"/>
                <a:gd name="connsiteX38" fmla="*/ 996302 w 1406316"/>
                <a:gd name="connsiteY38" fmla="*/ 939083 h 1093811"/>
                <a:gd name="connsiteX39" fmla="*/ 972243 w 1406316"/>
                <a:gd name="connsiteY39" fmla="*/ 1040287 h 1093811"/>
                <a:gd name="connsiteX40" fmla="*/ 883671 w 1406316"/>
                <a:gd name="connsiteY40" fmla="*/ 985735 h 1093811"/>
                <a:gd name="connsiteX41" fmla="*/ 840337 w 1406316"/>
                <a:gd name="connsiteY41" fmla="*/ 1080303 h 1093811"/>
                <a:gd name="connsiteX42" fmla="*/ 764113 w 1406316"/>
                <a:gd name="connsiteY42" fmla="*/ 1009515 h 1093811"/>
                <a:gd name="connsiteX43" fmla="*/ 703158 w 1406316"/>
                <a:gd name="connsiteY43" fmla="*/ 1093811 h 1093811"/>
                <a:gd name="connsiteX44" fmla="*/ 642203 w 1406316"/>
                <a:gd name="connsiteY44" fmla="*/ 1009515 h 1093811"/>
                <a:gd name="connsiteX45" fmla="*/ 565979 w 1406316"/>
                <a:gd name="connsiteY45" fmla="*/ 1080303 h 1093811"/>
                <a:gd name="connsiteX46" fmla="*/ 522645 w 1406316"/>
                <a:gd name="connsiteY46" fmla="*/ 985735 h 1093811"/>
                <a:gd name="connsiteX47" fmla="*/ 434073 w 1406316"/>
                <a:gd name="connsiteY47" fmla="*/ 1040287 h 1093811"/>
                <a:gd name="connsiteX48" fmla="*/ 410014 w 1406316"/>
                <a:gd name="connsiteY48" fmla="*/ 939083 h 1093811"/>
                <a:gd name="connsiteX49" fmla="*/ 312505 w 1406316"/>
                <a:gd name="connsiteY49" fmla="*/ 975308 h 1093811"/>
                <a:gd name="connsiteX50" fmla="*/ 308657 w 1406316"/>
                <a:gd name="connsiteY50" fmla="*/ 871356 h 1093811"/>
                <a:gd name="connsiteX51" fmla="*/ 205950 w 1406316"/>
                <a:gd name="connsiteY51" fmla="*/ 887861 h 1093811"/>
                <a:gd name="connsiteX52" fmla="*/ 222455 w 1406316"/>
                <a:gd name="connsiteY52" fmla="*/ 785154 h 1093811"/>
                <a:gd name="connsiteX53" fmla="*/ 118503 w 1406316"/>
                <a:gd name="connsiteY53" fmla="*/ 781306 h 1093811"/>
                <a:gd name="connsiteX54" fmla="*/ 154728 w 1406316"/>
                <a:gd name="connsiteY54" fmla="*/ 683797 h 1093811"/>
                <a:gd name="connsiteX55" fmla="*/ 53524 w 1406316"/>
                <a:gd name="connsiteY55" fmla="*/ 659738 h 1093811"/>
                <a:gd name="connsiteX56" fmla="*/ 108076 w 1406316"/>
                <a:gd name="connsiteY56" fmla="*/ 571166 h 1093811"/>
                <a:gd name="connsiteX57" fmla="*/ 13508 w 1406316"/>
                <a:gd name="connsiteY57" fmla="*/ 527832 h 1093811"/>
                <a:gd name="connsiteX58" fmla="*/ 84296 w 1406316"/>
                <a:gd name="connsiteY58" fmla="*/ 451608 h 1093811"/>
                <a:gd name="connsiteX59" fmla="*/ 0 w 1406316"/>
                <a:gd name="connsiteY59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477103 w 1406316"/>
                <a:gd name="connsiteY7" fmla="*/ 89291 h 1093811"/>
                <a:gd name="connsiteX8" fmla="*/ 567263 w 1406316"/>
                <a:gd name="connsiteY8" fmla="*/ 127391 h 1093811"/>
                <a:gd name="connsiteX9" fmla="*/ 579987 w 1406316"/>
                <a:gd name="connsiteY9" fmla="*/ 221703 h 1093811"/>
                <a:gd name="connsiteX10" fmla="*/ 394721 w 1406316"/>
                <a:gd name="connsiteY10" fmla="*/ 195621 h 1093811"/>
                <a:gd name="connsiteX11" fmla="*/ 388043 w 1406316"/>
                <a:gd name="connsiteY11" fmla="*/ 350619 h 1093811"/>
                <a:gd name="connsiteX12" fmla="*/ 505807 w 1406316"/>
                <a:gd name="connsiteY12" fmla="*/ 332151 h 1093811"/>
                <a:gd name="connsiteX13" fmla="*/ 551802 w 1406316"/>
                <a:gd name="connsiteY13" fmla="*/ 324823 h 1093811"/>
                <a:gd name="connsiteX14" fmla="*/ 702657 w 1406316"/>
                <a:gd name="connsiteY14" fmla="*/ 268651 h 1093811"/>
                <a:gd name="connsiteX15" fmla="*/ 1068411 w 1406316"/>
                <a:gd name="connsiteY15" fmla="*/ 313998 h 1093811"/>
                <a:gd name="connsiteX16" fmla="*/ 1123059 w 1406316"/>
                <a:gd name="connsiteY16" fmla="*/ 303650 h 1093811"/>
                <a:gd name="connsiteX17" fmla="*/ 1213066 w 1406316"/>
                <a:gd name="connsiteY17" fmla="*/ 331595 h 1093811"/>
                <a:gd name="connsiteX18" fmla="*/ 1166207 w 1406316"/>
                <a:gd name="connsiteY18" fmla="*/ 313101 h 1093811"/>
                <a:gd name="connsiteX19" fmla="*/ 1221961 w 1406316"/>
                <a:gd name="connsiteY19" fmla="*/ 307302 h 1093811"/>
                <a:gd name="connsiteX20" fmla="*/ 1256063 w 1406316"/>
                <a:gd name="connsiteY20" fmla="*/ 330200 h 1093811"/>
                <a:gd name="connsiteX21" fmla="*/ 1251588 w 1406316"/>
                <a:gd name="connsiteY21" fmla="*/ 376909 h 1093811"/>
                <a:gd name="connsiteX22" fmla="*/ 1289292 w 1406316"/>
                <a:gd name="connsiteY22" fmla="*/ 324768 h 1093811"/>
                <a:gd name="connsiteX23" fmla="*/ 1298240 w 1406316"/>
                <a:gd name="connsiteY23" fmla="*/ 311740 h 1093811"/>
                <a:gd name="connsiteX24" fmla="*/ 1392808 w 1406316"/>
                <a:gd name="connsiteY24" fmla="*/ 253474 h 1093811"/>
                <a:gd name="connsiteX25" fmla="*/ 1322020 w 1406316"/>
                <a:gd name="connsiteY25" fmla="*/ 329698 h 1093811"/>
                <a:gd name="connsiteX26" fmla="*/ 1406316 w 1406316"/>
                <a:gd name="connsiteY26" fmla="*/ 390653 h 1093811"/>
                <a:gd name="connsiteX27" fmla="*/ 1322020 w 1406316"/>
                <a:gd name="connsiteY27" fmla="*/ 451608 h 1093811"/>
                <a:gd name="connsiteX28" fmla="*/ 1392808 w 1406316"/>
                <a:gd name="connsiteY28" fmla="*/ 527832 h 1093811"/>
                <a:gd name="connsiteX29" fmla="*/ 1298240 w 1406316"/>
                <a:gd name="connsiteY29" fmla="*/ 571166 h 1093811"/>
                <a:gd name="connsiteX30" fmla="*/ 1352792 w 1406316"/>
                <a:gd name="connsiteY30" fmla="*/ 659738 h 1093811"/>
                <a:gd name="connsiteX31" fmla="*/ 1251588 w 1406316"/>
                <a:gd name="connsiteY31" fmla="*/ 683797 h 1093811"/>
                <a:gd name="connsiteX32" fmla="*/ 1287813 w 1406316"/>
                <a:gd name="connsiteY32" fmla="*/ 781306 h 1093811"/>
                <a:gd name="connsiteX33" fmla="*/ 1183861 w 1406316"/>
                <a:gd name="connsiteY33" fmla="*/ 785154 h 1093811"/>
                <a:gd name="connsiteX34" fmla="*/ 1200366 w 1406316"/>
                <a:gd name="connsiteY34" fmla="*/ 887861 h 1093811"/>
                <a:gd name="connsiteX35" fmla="*/ 1097659 w 1406316"/>
                <a:gd name="connsiteY35" fmla="*/ 871356 h 1093811"/>
                <a:gd name="connsiteX36" fmla="*/ 1093811 w 1406316"/>
                <a:gd name="connsiteY36" fmla="*/ 975308 h 1093811"/>
                <a:gd name="connsiteX37" fmla="*/ 996302 w 1406316"/>
                <a:gd name="connsiteY37" fmla="*/ 939083 h 1093811"/>
                <a:gd name="connsiteX38" fmla="*/ 972243 w 1406316"/>
                <a:gd name="connsiteY38" fmla="*/ 1040287 h 1093811"/>
                <a:gd name="connsiteX39" fmla="*/ 883671 w 1406316"/>
                <a:gd name="connsiteY39" fmla="*/ 985735 h 1093811"/>
                <a:gd name="connsiteX40" fmla="*/ 840337 w 1406316"/>
                <a:gd name="connsiteY40" fmla="*/ 1080303 h 1093811"/>
                <a:gd name="connsiteX41" fmla="*/ 764113 w 1406316"/>
                <a:gd name="connsiteY41" fmla="*/ 1009515 h 1093811"/>
                <a:gd name="connsiteX42" fmla="*/ 703158 w 1406316"/>
                <a:gd name="connsiteY42" fmla="*/ 1093811 h 1093811"/>
                <a:gd name="connsiteX43" fmla="*/ 642203 w 1406316"/>
                <a:gd name="connsiteY43" fmla="*/ 1009515 h 1093811"/>
                <a:gd name="connsiteX44" fmla="*/ 565979 w 1406316"/>
                <a:gd name="connsiteY44" fmla="*/ 1080303 h 1093811"/>
                <a:gd name="connsiteX45" fmla="*/ 522645 w 1406316"/>
                <a:gd name="connsiteY45" fmla="*/ 985735 h 1093811"/>
                <a:gd name="connsiteX46" fmla="*/ 434073 w 1406316"/>
                <a:gd name="connsiteY46" fmla="*/ 1040287 h 1093811"/>
                <a:gd name="connsiteX47" fmla="*/ 410014 w 1406316"/>
                <a:gd name="connsiteY47" fmla="*/ 939083 h 1093811"/>
                <a:gd name="connsiteX48" fmla="*/ 312505 w 1406316"/>
                <a:gd name="connsiteY48" fmla="*/ 975308 h 1093811"/>
                <a:gd name="connsiteX49" fmla="*/ 308657 w 1406316"/>
                <a:gd name="connsiteY49" fmla="*/ 871356 h 1093811"/>
                <a:gd name="connsiteX50" fmla="*/ 205950 w 1406316"/>
                <a:gd name="connsiteY50" fmla="*/ 887861 h 1093811"/>
                <a:gd name="connsiteX51" fmla="*/ 222455 w 1406316"/>
                <a:gd name="connsiteY51" fmla="*/ 785154 h 1093811"/>
                <a:gd name="connsiteX52" fmla="*/ 118503 w 1406316"/>
                <a:gd name="connsiteY52" fmla="*/ 781306 h 1093811"/>
                <a:gd name="connsiteX53" fmla="*/ 154728 w 1406316"/>
                <a:gd name="connsiteY53" fmla="*/ 683797 h 1093811"/>
                <a:gd name="connsiteX54" fmla="*/ 53524 w 1406316"/>
                <a:gd name="connsiteY54" fmla="*/ 659738 h 1093811"/>
                <a:gd name="connsiteX55" fmla="*/ 108076 w 1406316"/>
                <a:gd name="connsiteY55" fmla="*/ 571166 h 1093811"/>
                <a:gd name="connsiteX56" fmla="*/ 13508 w 1406316"/>
                <a:gd name="connsiteY56" fmla="*/ 527832 h 1093811"/>
                <a:gd name="connsiteX57" fmla="*/ 84296 w 1406316"/>
                <a:gd name="connsiteY57" fmla="*/ 451608 h 1093811"/>
                <a:gd name="connsiteX58" fmla="*/ 0 w 1406316"/>
                <a:gd name="connsiteY58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567263 w 1406316"/>
                <a:gd name="connsiteY7" fmla="*/ 127391 h 1093811"/>
                <a:gd name="connsiteX8" fmla="*/ 579987 w 1406316"/>
                <a:gd name="connsiteY8" fmla="*/ 221703 h 1093811"/>
                <a:gd name="connsiteX9" fmla="*/ 394721 w 1406316"/>
                <a:gd name="connsiteY9" fmla="*/ 195621 h 1093811"/>
                <a:gd name="connsiteX10" fmla="*/ 388043 w 1406316"/>
                <a:gd name="connsiteY10" fmla="*/ 350619 h 1093811"/>
                <a:gd name="connsiteX11" fmla="*/ 505807 w 1406316"/>
                <a:gd name="connsiteY11" fmla="*/ 332151 h 1093811"/>
                <a:gd name="connsiteX12" fmla="*/ 551802 w 1406316"/>
                <a:gd name="connsiteY12" fmla="*/ 324823 h 1093811"/>
                <a:gd name="connsiteX13" fmla="*/ 702657 w 1406316"/>
                <a:gd name="connsiteY13" fmla="*/ 268651 h 1093811"/>
                <a:gd name="connsiteX14" fmla="*/ 1068411 w 1406316"/>
                <a:gd name="connsiteY14" fmla="*/ 313998 h 1093811"/>
                <a:gd name="connsiteX15" fmla="*/ 1123059 w 1406316"/>
                <a:gd name="connsiteY15" fmla="*/ 303650 h 1093811"/>
                <a:gd name="connsiteX16" fmla="*/ 1213066 w 1406316"/>
                <a:gd name="connsiteY16" fmla="*/ 331595 h 1093811"/>
                <a:gd name="connsiteX17" fmla="*/ 1166207 w 1406316"/>
                <a:gd name="connsiteY17" fmla="*/ 313101 h 1093811"/>
                <a:gd name="connsiteX18" fmla="*/ 1221961 w 1406316"/>
                <a:gd name="connsiteY18" fmla="*/ 307302 h 1093811"/>
                <a:gd name="connsiteX19" fmla="*/ 1256063 w 1406316"/>
                <a:gd name="connsiteY19" fmla="*/ 330200 h 1093811"/>
                <a:gd name="connsiteX20" fmla="*/ 1251588 w 1406316"/>
                <a:gd name="connsiteY20" fmla="*/ 376909 h 1093811"/>
                <a:gd name="connsiteX21" fmla="*/ 1289292 w 1406316"/>
                <a:gd name="connsiteY21" fmla="*/ 324768 h 1093811"/>
                <a:gd name="connsiteX22" fmla="*/ 1298240 w 1406316"/>
                <a:gd name="connsiteY22" fmla="*/ 311740 h 1093811"/>
                <a:gd name="connsiteX23" fmla="*/ 1392808 w 1406316"/>
                <a:gd name="connsiteY23" fmla="*/ 253474 h 1093811"/>
                <a:gd name="connsiteX24" fmla="*/ 1322020 w 1406316"/>
                <a:gd name="connsiteY24" fmla="*/ 329698 h 1093811"/>
                <a:gd name="connsiteX25" fmla="*/ 1406316 w 1406316"/>
                <a:gd name="connsiteY25" fmla="*/ 390653 h 1093811"/>
                <a:gd name="connsiteX26" fmla="*/ 1322020 w 1406316"/>
                <a:gd name="connsiteY26" fmla="*/ 451608 h 1093811"/>
                <a:gd name="connsiteX27" fmla="*/ 1392808 w 1406316"/>
                <a:gd name="connsiteY27" fmla="*/ 527832 h 1093811"/>
                <a:gd name="connsiteX28" fmla="*/ 1298240 w 1406316"/>
                <a:gd name="connsiteY28" fmla="*/ 571166 h 1093811"/>
                <a:gd name="connsiteX29" fmla="*/ 1352792 w 1406316"/>
                <a:gd name="connsiteY29" fmla="*/ 659738 h 1093811"/>
                <a:gd name="connsiteX30" fmla="*/ 1251588 w 1406316"/>
                <a:gd name="connsiteY30" fmla="*/ 683797 h 1093811"/>
                <a:gd name="connsiteX31" fmla="*/ 1287813 w 1406316"/>
                <a:gd name="connsiteY31" fmla="*/ 781306 h 1093811"/>
                <a:gd name="connsiteX32" fmla="*/ 1183861 w 1406316"/>
                <a:gd name="connsiteY32" fmla="*/ 785154 h 1093811"/>
                <a:gd name="connsiteX33" fmla="*/ 1200366 w 1406316"/>
                <a:gd name="connsiteY33" fmla="*/ 887861 h 1093811"/>
                <a:gd name="connsiteX34" fmla="*/ 1097659 w 1406316"/>
                <a:gd name="connsiteY34" fmla="*/ 871356 h 1093811"/>
                <a:gd name="connsiteX35" fmla="*/ 1093811 w 1406316"/>
                <a:gd name="connsiteY35" fmla="*/ 975308 h 1093811"/>
                <a:gd name="connsiteX36" fmla="*/ 996302 w 1406316"/>
                <a:gd name="connsiteY36" fmla="*/ 939083 h 1093811"/>
                <a:gd name="connsiteX37" fmla="*/ 972243 w 1406316"/>
                <a:gd name="connsiteY37" fmla="*/ 1040287 h 1093811"/>
                <a:gd name="connsiteX38" fmla="*/ 883671 w 1406316"/>
                <a:gd name="connsiteY38" fmla="*/ 985735 h 1093811"/>
                <a:gd name="connsiteX39" fmla="*/ 840337 w 1406316"/>
                <a:gd name="connsiteY39" fmla="*/ 1080303 h 1093811"/>
                <a:gd name="connsiteX40" fmla="*/ 764113 w 1406316"/>
                <a:gd name="connsiteY40" fmla="*/ 1009515 h 1093811"/>
                <a:gd name="connsiteX41" fmla="*/ 703158 w 1406316"/>
                <a:gd name="connsiteY41" fmla="*/ 1093811 h 1093811"/>
                <a:gd name="connsiteX42" fmla="*/ 642203 w 1406316"/>
                <a:gd name="connsiteY42" fmla="*/ 1009515 h 1093811"/>
                <a:gd name="connsiteX43" fmla="*/ 565979 w 1406316"/>
                <a:gd name="connsiteY43" fmla="*/ 1080303 h 1093811"/>
                <a:gd name="connsiteX44" fmla="*/ 522645 w 1406316"/>
                <a:gd name="connsiteY44" fmla="*/ 985735 h 1093811"/>
                <a:gd name="connsiteX45" fmla="*/ 434073 w 1406316"/>
                <a:gd name="connsiteY45" fmla="*/ 1040287 h 1093811"/>
                <a:gd name="connsiteX46" fmla="*/ 410014 w 1406316"/>
                <a:gd name="connsiteY46" fmla="*/ 939083 h 1093811"/>
                <a:gd name="connsiteX47" fmla="*/ 312505 w 1406316"/>
                <a:gd name="connsiteY47" fmla="*/ 975308 h 1093811"/>
                <a:gd name="connsiteX48" fmla="*/ 308657 w 1406316"/>
                <a:gd name="connsiteY48" fmla="*/ 871356 h 1093811"/>
                <a:gd name="connsiteX49" fmla="*/ 205950 w 1406316"/>
                <a:gd name="connsiteY49" fmla="*/ 887861 h 1093811"/>
                <a:gd name="connsiteX50" fmla="*/ 222455 w 1406316"/>
                <a:gd name="connsiteY50" fmla="*/ 785154 h 1093811"/>
                <a:gd name="connsiteX51" fmla="*/ 118503 w 1406316"/>
                <a:gd name="connsiteY51" fmla="*/ 781306 h 1093811"/>
                <a:gd name="connsiteX52" fmla="*/ 154728 w 1406316"/>
                <a:gd name="connsiteY52" fmla="*/ 683797 h 1093811"/>
                <a:gd name="connsiteX53" fmla="*/ 53524 w 1406316"/>
                <a:gd name="connsiteY53" fmla="*/ 659738 h 1093811"/>
                <a:gd name="connsiteX54" fmla="*/ 108076 w 1406316"/>
                <a:gd name="connsiteY54" fmla="*/ 571166 h 1093811"/>
                <a:gd name="connsiteX55" fmla="*/ 13508 w 1406316"/>
                <a:gd name="connsiteY55" fmla="*/ 527832 h 1093811"/>
                <a:gd name="connsiteX56" fmla="*/ 84296 w 1406316"/>
                <a:gd name="connsiteY56" fmla="*/ 451608 h 1093811"/>
                <a:gd name="connsiteX57" fmla="*/ 0 w 1406316"/>
                <a:gd name="connsiteY57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579987 w 1406316"/>
                <a:gd name="connsiteY7" fmla="*/ 221703 h 1093811"/>
                <a:gd name="connsiteX8" fmla="*/ 394721 w 1406316"/>
                <a:gd name="connsiteY8" fmla="*/ 195621 h 1093811"/>
                <a:gd name="connsiteX9" fmla="*/ 388043 w 1406316"/>
                <a:gd name="connsiteY9" fmla="*/ 350619 h 1093811"/>
                <a:gd name="connsiteX10" fmla="*/ 505807 w 1406316"/>
                <a:gd name="connsiteY10" fmla="*/ 332151 h 1093811"/>
                <a:gd name="connsiteX11" fmla="*/ 551802 w 1406316"/>
                <a:gd name="connsiteY11" fmla="*/ 324823 h 1093811"/>
                <a:gd name="connsiteX12" fmla="*/ 702657 w 1406316"/>
                <a:gd name="connsiteY12" fmla="*/ 268651 h 1093811"/>
                <a:gd name="connsiteX13" fmla="*/ 1068411 w 1406316"/>
                <a:gd name="connsiteY13" fmla="*/ 313998 h 1093811"/>
                <a:gd name="connsiteX14" fmla="*/ 1123059 w 1406316"/>
                <a:gd name="connsiteY14" fmla="*/ 303650 h 1093811"/>
                <a:gd name="connsiteX15" fmla="*/ 1213066 w 1406316"/>
                <a:gd name="connsiteY15" fmla="*/ 331595 h 1093811"/>
                <a:gd name="connsiteX16" fmla="*/ 1166207 w 1406316"/>
                <a:gd name="connsiteY16" fmla="*/ 313101 h 1093811"/>
                <a:gd name="connsiteX17" fmla="*/ 1221961 w 1406316"/>
                <a:gd name="connsiteY17" fmla="*/ 307302 h 1093811"/>
                <a:gd name="connsiteX18" fmla="*/ 1256063 w 1406316"/>
                <a:gd name="connsiteY18" fmla="*/ 330200 h 1093811"/>
                <a:gd name="connsiteX19" fmla="*/ 1251588 w 1406316"/>
                <a:gd name="connsiteY19" fmla="*/ 376909 h 1093811"/>
                <a:gd name="connsiteX20" fmla="*/ 1289292 w 1406316"/>
                <a:gd name="connsiteY20" fmla="*/ 324768 h 1093811"/>
                <a:gd name="connsiteX21" fmla="*/ 1298240 w 1406316"/>
                <a:gd name="connsiteY21" fmla="*/ 311740 h 1093811"/>
                <a:gd name="connsiteX22" fmla="*/ 1392808 w 1406316"/>
                <a:gd name="connsiteY22" fmla="*/ 253474 h 1093811"/>
                <a:gd name="connsiteX23" fmla="*/ 1322020 w 1406316"/>
                <a:gd name="connsiteY23" fmla="*/ 329698 h 1093811"/>
                <a:gd name="connsiteX24" fmla="*/ 1406316 w 1406316"/>
                <a:gd name="connsiteY24" fmla="*/ 390653 h 1093811"/>
                <a:gd name="connsiteX25" fmla="*/ 1322020 w 1406316"/>
                <a:gd name="connsiteY25" fmla="*/ 451608 h 1093811"/>
                <a:gd name="connsiteX26" fmla="*/ 1392808 w 1406316"/>
                <a:gd name="connsiteY26" fmla="*/ 527832 h 1093811"/>
                <a:gd name="connsiteX27" fmla="*/ 1298240 w 1406316"/>
                <a:gd name="connsiteY27" fmla="*/ 571166 h 1093811"/>
                <a:gd name="connsiteX28" fmla="*/ 1352792 w 1406316"/>
                <a:gd name="connsiteY28" fmla="*/ 659738 h 1093811"/>
                <a:gd name="connsiteX29" fmla="*/ 1251588 w 1406316"/>
                <a:gd name="connsiteY29" fmla="*/ 683797 h 1093811"/>
                <a:gd name="connsiteX30" fmla="*/ 1287813 w 1406316"/>
                <a:gd name="connsiteY30" fmla="*/ 781306 h 1093811"/>
                <a:gd name="connsiteX31" fmla="*/ 1183861 w 1406316"/>
                <a:gd name="connsiteY31" fmla="*/ 785154 h 1093811"/>
                <a:gd name="connsiteX32" fmla="*/ 1200366 w 1406316"/>
                <a:gd name="connsiteY32" fmla="*/ 887861 h 1093811"/>
                <a:gd name="connsiteX33" fmla="*/ 1097659 w 1406316"/>
                <a:gd name="connsiteY33" fmla="*/ 871356 h 1093811"/>
                <a:gd name="connsiteX34" fmla="*/ 1093811 w 1406316"/>
                <a:gd name="connsiteY34" fmla="*/ 975308 h 1093811"/>
                <a:gd name="connsiteX35" fmla="*/ 996302 w 1406316"/>
                <a:gd name="connsiteY35" fmla="*/ 939083 h 1093811"/>
                <a:gd name="connsiteX36" fmla="*/ 972243 w 1406316"/>
                <a:gd name="connsiteY36" fmla="*/ 1040287 h 1093811"/>
                <a:gd name="connsiteX37" fmla="*/ 883671 w 1406316"/>
                <a:gd name="connsiteY37" fmla="*/ 985735 h 1093811"/>
                <a:gd name="connsiteX38" fmla="*/ 840337 w 1406316"/>
                <a:gd name="connsiteY38" fmla="*/ 1080303 h 1093811"/>
                <a:gd name="connsiteX39" fmla="*/ 764113 w 1406316"/>
                <a:gd name="connsiteY39" fmla="*/ 1009515 h 1093811"/>
                <a:gd name="connsiteX40" fmla="*/ 703158 w 1406316"/>
                <a:gd name="connsiteY40" fmla="*/ 1093811 h 1093811"/>
                <a:gd name="connsiteX41" fmla="*/ 642203 w 1406316"/>
                <a:gd name="connsiteY41" fmla="*/ 1009515 h 1093811"/>
                <a:gd name="connsiteX42" fmla="*/ 565979 w 1406316"/>
                <a:gd name="connsiteY42" fmla="*/ 1080303 h 1093811"/>
                <a:gd name="connsiteX43" fmla="*/ 522645 w 1406316"/>
                <a:gd name="connsiteY43" fmla="*/ 985735 h 1093811"/>
                <a:gd name="connsiteX44" fmla="*/ 434073 w 1406316"/>
                <a:gd name="connsiteY44" fmla="*/ 1040287 h 1093811"/>
                <a:gd name="connsiteX45" fmla="*/ 410014 w 1406316"/>
                <a:gd name="connsiteY45" fmla="*/ 939083 h 1093811"/>
                <a:gd name="connsiteX46" fmla="*/ 312505 w 1406316"/>
                <a:gd name="connsiteY46" fmla="*/ 975308 h 1093811"/>
                <a:gd name="connsiteX47" fmla="*/ 308657 w 1406316"/>
                <a:gd name="connsiteY47" fmla="*/ 871356 h 1093811"/>
                <a:gd name="connsiteX48" fmla="*/ 205950 w 1406316"/>
                <a:gd name="connsiteY48" fmla="*/ 887861 h 1093811"/>
                <a:gd name="connsiteX49" fmla="*/ 222455 w 1406316"/>
                <a:gd name="connsiteY49" fmla="*/ 785154 h 1093811"/>
                <a:gd name="connsiteX50" fmla="*/ 118503 w 1406316"/>
                <a:gd name="connsiteY50" fmla="*/ 781306 h 1093811"/>
                <a:gd name="connsiteX51" fmla="*/ 154728 w 1406316"/>
                <a:gd name="connsiteY51" fmla="*/ 683797 h 1093811"/>
                <a:gd name="connsiteX52" fmla="*/ 53524 w 1406316"/>
                <a:gd name="connsiteY52" fmla="*/ 659738 h 1093811"/>
                <a:gd name="connsiteX53" fmla="*/ 108076 w 1406316"/>
                <a:gd name="connsiteY53" fmla="*/ 571166 h 1093811"/>
                <a:gd name="connsiteX54" fmla="*/ 13508 w 1406316"/>
                <a:gd name="connsiteY54" fmla="*/ 527832 h 1093811"/>
                <a:gd name="connsiteX55" fmla="*/ 84296 w 1406316"/>
                <a:gd name="connsiteY55" fmla="*/ 451608 h 1093811"/>
                <a:gd name="connsiteX56" fmla="*/ 0 w 1406316"/>
                <a:gd name="connsiteY56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394721 w 1406316"/>
                <a:gd name="connsiteY7" fmla="*/ 195621 h 1093811"/>
                <a:gd name="connsiteX8" fmla="*/ 388043 w 1406316"/>
                <a:gd name="connsiteY8" fmla="*/ 350619 h 1093811"/>
                <a:gd name="connsiteX9" fmla="*/ 505807 w 1406316"/>
                <a:gd name="connsiteY9" fmla="*/ 332151 h 1093811"/>
                <a:gd name="connsiteX10" fmla="*/ 551802 w 1406316"/>
                <a:gd name="connsiteY10" fmla="*/ 324823 h 1093811"/>
                <a:gd name="connsiteX11" fmla="*/ 702657 w 1406316"/>
                <a:gd name="connsiteY11" fmla="*/ 268651 h 1093811"/>
                <a:gd name="connsiteX12" fmla="*/ 1068411 w 1406316"/>
                <a:gd name="connsiteY12" fmla="*/ 313998 h 1093811"/>
                <a:gd name="connsiteX13" fmla="*/ 1123059 w 1406316"/>
                <a:gd name="connsiteY13" fmla="*/ 303650 h 1093811"/>
                <a:gd name="connsiteX14" fmla="*/ 1213066 w 1406316"/>
                <a:gd name="connsiteY14" fmla="*/ 331595 h 1093811"/>
                <a:gd name="connsiteX15" fmla="*/ 1166207 w 1406316"/>
                <a:gd name="connsiteY15" fmla="*/ 313101 h 1093811"/>
                <a:gd name="connsiteX16" fmla="*/ 1221961 w 1406316"/>
                <a:gd name="connsiteY16" fmla="*/ 307302 h 1093811"/>
                <a:gd name="connsiteX17" fmla="*/ 1256063 w 1406316"/>
                <a:gd name="connsiteY17" fmla="*/ 330200 h 1093811"/>
                <a:gd name="connsiteX18" fmla="*/ 1251588 w 1406316"/>
                <a:gd name="connsiteY18" fmla="*/ 376909 h 1093811"/>
                <a:gd name="connsiteX19" fmla="*/ 1289292 w 1406316"/>
                <a:gd name="connsiteY19" fmla="*/ 324768 h 1093811"/>
                <a:gd name="connsiteX20" fmla="*/ 1298240 w 1406316"/>
                <a:gd name="connsiteY20" fmla="*/ 311740 h 1093811"/>
                <a:gd name="connsiteX21" fmla="*/ 1392808 w 1406316"/>
                <a:gd name="connsiteY21" fmla="*/ 253474 h 1093811"/>
                <a:gd name="connsiteX22" fmla="*/ 1322020 w 1406316"/>
                <a:gd name="connsiteY22" fmla="*/ 329698 h 1093811"/>
                <a:gd name="connsiteX23" fmla="*/ 1406316 w 1406316"/>
                <a:gd name="connsiteY23" fmla="*/ 390653 h 1093811"/>
                <a:gd name="connsiteX24" fmla="*/ 1322020 w 1406316"/>
                <a:gd name="connsiteY24" fmla="*/ 451608 h 1093811"/>
                <a:gd name="connsiteX25" fmla="*/ 1392808 w 1406316"/>
                <a:gd name="connsiteY25" fmla="*/ 527832 h 1093811"/>
                <a:gd name="connsiteX26" fmla="*/ 1298240 w 1406316"/>
                <a:gd name="connsiteY26" fmla="*/ 571166 h 1093811"/>
                <a:gd name="connsiteX27" fmla="*/ 1352792 w 1406316"/>
                <a:gd name="connsiteY27" fmla="*/ 659738 h 1093811"/>
                <a:gd name="connsiteX28" fmla="*/ 1251588 w 1406316"/>
                <a:gd name="connsiteY28" fmla="*/ 683797 h 1093811"/>
                <a:gd name="connsiteX29" fmla="*/ 1287813 w 1406316"/>
                <a:gd name="connsiteY29" fmla="*/ 781306 h 1093811"/>
                <a:gd name="connsiteX30" fmla="*/ 1183861 w 1406316"/>
                <a:gd name="connsiteY30" fmla="*/ 785154 h 1093811"/>
                <a:gd name="connsiteX31" fmla="*/ 1200366 w 1406316"/>
                <a:gd name="connsiteY31" fmla="*/ 887861 h 1093811"/>
                <a:gd name="connsiteX32" fmla="*/ 1097659 w 1406316"/>
                <a:gd name="connsiteY32" fmla="*/ 871356 h 1093811"/>
                <a:gd name="connsiteX33" fmla="*/ 1093811 w 1406316"/>
                <a:gd name="connsiteY33" fmla="*/ 975308 h 1093811"/>
                <a:gd name="connsiteX34" fmla="*/ 996302 w 1406316"/>
                <a:gd name="connsiteY34" fmla="*/ 939083 h 1093811"/>
                <a:gd name="connsiteX35" fmla="*/ 972243 w 1406316"/>
                <a:gd name="connsiteY35" fmla="*/ 1040287 h 1093811"/>
                <a:gd name="connsiteX36" fmla="*/ 883671 w 1406316"/>
                <a:gd name="connsiteY36" fmla="*/ 985735 h 1093811"/>
                <a:gd name="connsiteX37" fmla="*/ 840337 w 1406316"/>
                <a:gd name="connsiteY37" fmla="*/ 1080303 h 1093811"/>
                <a:gd name="connsiteX38" fmla="*/ 764113 w 1406316"/>
                <a:gd name="connsiteY38" fmla="*/ 1009515 h 1093811"/>
                <a:gd name="connsiteX39" fmla="*/ 703158 w 1406316"/>
                <a:gd name="connsiteY39" fmla="*/ 1093811 h 1093811"/>
                <a:gd name="connsiteX40" fmla="*/ 642203 w 1406316"/>
                <a:gd name="connsiteY40" fmla="*/ 1009515 h 1093811"/>
                <a:gd name="connsiteX41" fmla="*/ 565979 w 1406316"/>
                <a:gd name="connsiteY41" fmla="*/ 1080303 h 1093811"/>
                <a:gd name="connsiteX42" fmla="*/ 522645 w 1406316"/>
                <a:gd name="connsiteY42" fmla="*/ 985735 h 1093811"/>
                <a:gd name="connsiteX43" fmla="*/ 434073 w 1406316"/>
                <a:gd name="connsiteY43" fmla="*/ 1040287 h 1093811"/>
                <a:gd name="connsiteX44" fmla="*/ 410014 w 1406316"/>
                <a:gd name="connsiteY44" fmla="*/ 939083 h 1093811"/>
                <a:gd name="connsiteX45" fmla="*/ 312505 w 1406316"/>
                <a:gd name="connsiteY45" fmla="*/ 975308 h 1093811"/>
                <a:gd name="connsiteX46" fmla="*/ 308657 w 1406316"/>
                <a:gd name="connsiteY46" fmla="*/ 871356 h 1093811"/>
                <a:gd name="connsiteX47" fmla="*/ 205950 w 1406316"/>
                <a:gd name="connsiteY47" fmla="*/ 887861 h 1093811"/>
                <a:gd name="connsiteX48" fmla="*/ 222455 w 1406316"/>
                <a:gd name="connsiteY48" fmla="*/ 785154 h 1093811"/>
                <a:gd name="connsiteX49" fmla="*/ 118503 w 1406316"/>
                <a:gd name="connsiteY49" fmla="*/ 781306 h 1093811"/>
                <a:gd name="connsiteX50" fmla="*/ 154728 w 1406316"/>
                <a:gd name="connsiteY50" fmla="*/ 683797 h 1093811"/>
                <a:gd name="connsiteX51" fmla="*/ 53524 w 1406316"/>
                <a:gd name="connsiteY51" fmla="*/ 659738 h 1093811"/>
                <a:gd name="connsiteX52" fmla="*/ 108076 w 1406316"/>
                <a:gd name="connsiteY52" fmla="*/ 571166 h 1093811"/>
                <a:gd name="connsiteX53" fmla="*/ 13508 w 1406316"/>
                <a:gd name="connsiteY53" fmla="*/ 527832 h 1093811"/>
                <a:gd name="connsiteX54" fmla="*/ 84296 w 1406316"/>
                <a:gd name="connsiteY54" fmla="*/ 451608 h 1093811"/>
                <a:gd name="connsiteX55" fmla="*/ 0 w 1406316"/>
                <a:gd name="connsiteY55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388043 w 1406316"/>
                <a:gd name="connsiteY7" fmla="*/ 350619 h 1093811"/>
                <a:gd name="connsiteX8" fmla="*/ 505807 w 1406316"/>
                <a:gd name="connsiteY8" fmla="*/ 332151 h 1093811"/>
                <a:gd name="connsiteX9" fmla="*/ 551802 w 1406316"/>
                <a:gd name="connsiteY9" fmla="*/ 324823 h 1093811"/>
                <a:gd name="connsiteX10" fmla="*/ 702657 w 1406316"/>
                <a:gd name="connsiteY10" fmla="*/ 268651 h 1093811"/>
                <a:gd name="connsiteX11" fmla="*/ 1068411 w 1406316"/>
                <a:gd name="connsiteY11" fmla="*/ 313998 h 1093811"/>
                <a:gd name="connsiteX12" fmla="*/ 1123059 w 1406316"/>
                <a:gd name="connsiteY12" fmla="*/ 303650 h 1093811"/>
                <a:gd name="connsiteX13" fmla="*/ 1213066 w 1406316"/>
                <a:gd name="connsiteY13" fmla="*/ 331595 h 1093811"/>
                <a:gd name="connsiteX14" fmla="*/ 1166207 w 1406316"/>
                <a:gd name="connsiteY14" fmla="*/ 313101 h 1093811"/>
                <a:gd name="connsiteX15" fmla="*/ 1221961 w 1406316"/>
                <a:gd name="connsiteY15" fmla="*/ 307302 h 1093811"/>
                <a:gd name="connsiteX16" fmla="*/ 1256063 w 1406316"/>
                <a:gd name="connsiteY16" fmla="*/ 330200 h 1093811"/>
                <a:gd name="connsiteX17" fmla="*/ 1251588 w 1406316"/>
                <a:gd name="connsiteY17" fmla="*/ 376909 h 1093811"/>
                <a:gd name="connsiteX18" fmla="*/ 1289292 w 1406316"/>
                <a:gd name="connsiteY18" fmla="*/ 324768 h 1093811"/>
                <a:gd name="connsiteX19" fmla="*/ 1298240 w 1406316"/>
                <a:gd name="connsiteY19" fmla="*/ 311740 h 1093811"/>
                <a:gd name="connsiteX20" fmla="*/ 1392808 w 1406316"/>
                <a:gd name="connsiteY20" fmla="*/ 253474 h 1093811"/>
                <a:gd name="connsiteX21" fmla="*/ 1322020 w 1406316"/>
                <a:gd name="connsiteY21" fmla="*/ 329698 h 1093811"/>
                <a:gd name="connsiteX22" fmla="*/ 1406316 w 1406316"/>
                <a:gd name="connsiteY22" fmla="*/ 390653 h 1093811"/>
                <a:gd name="connsiteX23" fmla="*/ 1322020 w 1406316"/>
                <a:gd name="connsiteY23" fmla="*/ 451608 h 1093811"/>
                <a:gd name="connsiteX24" fmla="*/ 1392808 w 1406316"/>
                <a:gd name="connsiteY24" fmla="*/ 527832 h 1093811"/>
                <a:gd name="connsiteX25" fmla="*/ 1298240 w 1406316"/>
                <a:gd name="connsiteY25" fmla="*/ 571166 h 1093811"/>
                <a:gd name="connsiteX26" fmla="*/ 1352792 w 1406316"/>
                <a:gd name="connsiteY26" fmla="*/ 659738 h 1093811"/>
                <a:gd name="connsiteX27" fmla="*/ 1251588 w 1406316"/>
                <a:gd name="connsiteY27" fmla="*/ 683797 h 1093811"/>
                <a:gd name="connsiteX28" fmla="*/ 1287813 w 1406316"/>
                <a:gd name="connsiteY28" fmla="*/ 781306 h 1093811"/>
                <a:gd name="connsiteX29" fmla="*/ 1183861 w 1406316"/>
                <a:gd name="connsiteY29" fmla="*/ 785154 h 1093811"/>
                <a:gd name="connsiteX30" fmla="*/ 1200366 w 1406316"/>
                <a:gd name="connsiteY30" fmla="*/ 887861 h 1093811"/>
                <a:gd name="connsiteX31" fmla="*/ 1097659 w 1406316"/>
                <a:gd name="connsiteY31" fmla="*/ 871356 h 1093811"/>
                <a:gd name="connsiteX32" fmla="*/ 1093811 w 1406316"/>
                <a:gd name="connsiteY32" fmla="*/ 975308 h 1093811"/>
                <a:gd name="connsiteX33" fmla="*/ 996302 w 1406316"/>
                <a:gd name="connsiteY33" fmla="*/ 939083 h 1093811"/>
                <a:gd name="connsiteX34" fmla="*/ 972243 w 1406316"/>
                <a:gd name="connsiteY34" fmla="*/ 1040287 h 1093811"/>
                <a:gd name="connsiteX35" fmla="*/ 883671 w 1406316"/>
                <a:gd name="connsiteY35" fmla="*/ 985735 h 1093811"/>
                <a:gd name="connsiteX36" fmla="*/ 840337 w 1406316"/>
                <a:gd name="connsiteY36" fmla="*/ 1080303 h 1093811"/>
                <a:gd name="connsiteX37" fmla="*/ 764113 w 1406316"/>
                <a:gd name="connsiteY37" fmla="*/ 1009515 h 1093811"/>
                <a:gd name="connsiteX38" fmla="*/ 703158 w 1406316"/>
                <a:gd name="connsiteY38" fmla="*/ 1093811 h 1093811"/>
                <a:gd name="connsiteX39" fmla="*/ 642203 w 1406316"/>
                <a:gd name="connsiteY39" fmla="*/ 1009515 h 1093811"/>
                <a:gd name="connsiteX40" fmla="*/ 565979 w 1406316"/>
                <a:gd name="connsiteY40" fmla="*/ 1080303 h 1093811"/>
                <a:gd name="connsiteX41" fmla="*/ 522645 w 1406316"/>
                <a:gd name="connsiteY41" fmla="*/ 985735 h 1093811"/>
                <a:gd name="connsiteX42" fmla="*/ 434073 w 1406316"/>
                <a:gd name="connsiteY42" fmla="*/ 1040287 h 1093811"/>
                <a:gd name="connsiteX43" fmla="*/ 410014 w 1406316"/>
                <a:gd name="connsiteY43" fmla="*/ 939083 h 1093811"/>
                <a:gd name="connsiteX44" fmla="*/ 312505 w 1406316"/>
                <a:gd name="connsiteY44" fmla="*/ 975308 h 1093811"/>
                <a:gd name="connsiteX45" fmla="*/ 308657 w 1406316"/>
                <a:gd name="connsiteY45" fmla="*/ 871356 h 1093811"/>
                <a:gd name="connsiteX46" fmla="*/ 205950 w 1406316"/>
                <a:gd name="connsiteY46" fmla="*/ 887861 h 1093811"/>
                <a:gd name="connsiteX47" fmla="*/ 222455 w 1406316"/>
                <a:gd name="connsiteY47" fmla="*/ 785154 h 1093811"/>
                <a:gd name="connsiteX48" fmla="*/ 118503 w 1406316"/>
                <a:gd name="connsiteY48" fmla="*/ 781306 h 1093811"/>
                <a:gd name="connsiteX49" fmla="*/ 154728 w 1406316"/>
                <a:gd name="connsiteY49" fmla="*/ 683797 h 1093811"/>
                <a:gd name="connsiteX50" fmla="*/ 53524 w 1406316"/>
                <a:gd name="connsiteY50" fmla="*/ 659738 h 1093811"/>
                <a:gd name="connsiteX51" fmla="*/ 108076 w 1406316"/>
                <a:gd name="connsiteY51" fmla="*/ 571166 h 1093811"/>
                <a:gd name="connsiteX52" fmla="*/ 13508 w 1406316"/>
                <a:gd name="connsiteY52" fmla="*/ 527832 h 1093811"/>
                <a:gd name="connsiteX53" fmla="*/ 84296 w 1406316"/>
                <a:gd name="connsiteY53" fmla="*/ 451608 h 1093811"/>
                <a:gd name="connsiteX54" fmla="*/ 0 w 1406316"/>
                <a:gd name="connsiteY54" fmla="*/ 390653 h 1093811"/>
                <a:gd name="connsiteX0" fmla="*/ 0 w 1406316"/>
                <a:gd name="connsiteY0" fmla="*/ 293144 h 996302"/>
                <a:gd name="connsiteX1" fmla="*/ 84296 w 1406316"/>
                <a:gd name="connsiteY1" fmla="*/ 232189 h 996302"/>
                <a:gd name="connsiteX2" fmla="*/ 13508 w 1406316"/>
                <a:gd name="connsiteY2" fmla="*/ 155965 h 996302"/>
                <a:gd name="connsiteX3" fmla="*/ 108076 w 1406316"/>
                <a:gd name="connsiteY3" fmla="*/ 112631 h 996302"/>
                <a:gd name="connsiteX4" fmla="*/ 53524 w 1406316"/>
                <a:gd name="connsiteY4" fmla="*/ 24059 h 996302"/>
                <a:gd name="connsiteX5" fmla="*/ 154728 w 1406316"/>
                <a:gd name="connsiteY5" fmla="*/ 0 h 996302"/>
                <a:gd name="connsiteX6" fmla="*/ 388043 w 1406316"/>
                <a:gd name="connsiteY6" fmla="*/ 253110 h 996302"/>
                <a:gd name="connsiteX7" fmla="*/ 505807 w 1406316"/>
                <a:gd name="connsiteY7" fmla="*/ 234642 h 996302"/>
                <a:gd name="connsiteX8" fmla="*/ 551802 w 1406316"/>
                <a:gd name="connsiteY8" fmla="*/ 227314 h 996302"/>
                <a:gd name="connsiteX9" fmla="*/ 702657 w 1406316"/>
                <a:gd name="connsiteY9" fmla="*/ 171142 h 996302"/>
                <a:gd name="connsiteX10" fmla="*/ 1068411 w 1406316"/>
                <a:gd name="connsiteY10" fmla="*/ 216489 h 996302"/>
                <a:gd name="connsiteX11" fmla="*/ 1123059 w 1406316"/>
                <a:gd name="connsiteY11" fmla="*/ 206141 h 996302"/>
                <a:gd name="connsiteX12" fmla="*/ 1213066 w 1406316"/>
                <a:gd name="connsiteY12" fmla="*/ 234086 h 996302"/>
                <a:gd name="connsiteX13" fmla="*/ 1166207 w 1406316"/>
                <a:gd name="connsiteY13" fmla="*/ 215592 h 996302"/>
                <a:gd name="connsiteX14" fmla="*/ 1221961 w 1406316"/>
                <a:gd name="connsiteY14" fmla="*/ 209793 h 996302"/>
                <a:gd name="connsiteX15" fmla="*/ 1256063 w 1406316"/>
                <a:gd name="connsiteY15" fmla="*/ 232691 h 996302"/>
                <a:gd name="connsiteX16" fmla="*/ 1251588 w 1406316"/>
                <a:gd name="connsiteY16" fmla="*/ 279400 h 996302"/>
                <a:gd name="connsiteX17" fmla="*/ 1289292 w 1406316"/>
                <a:gd name="connsiteY17" fmla="*/ 227259 h 996302"/>
                <a:gd name="connsiteX18" fmla="*/ 1298240 w 1406316"/>
                <a:gd name="connsiteY18" fmla="*/ 214231 h 996302"/>
                <a:gd name="connsiteX19" fmla="*/ 1392808 w 1406316"/>
                <a:gd name="connsiteY19" fmla="*/ 155965 h 996302"/>
                <a:gd name="connsiteX20" fmla="*/ 1322020 w 1406316"/>
                <a:gd name="connsiteY20" fmla="*/ 232189 h 996302"/>
                <a:gd name="connsiteX21" fmla="*/ 1406316 w 1406316"/>
                <a:gd name="connsiteY21" fmla="*/ 293144 h 996302"/>
                <a:gd name="connsiteX22" fmla="*/ 1322020 w 1406316"/>
                <a:gd name="connsiteY22" fmla="*/ 354099 h 996302"/>
                <a:gd name="connsiteX23" fmla="*/ 1392808 w 1406316"/>
                <a:gd name="connsiteY23" fmla="*/ 430323 h 996302"/>
                <a:gd name="connsiteX24" fmla="*/ 1298240 w 1406316"/>
                <a:gd name="connsiteY24" fmla="*/ 473657 h 996302"/>
                <a:gd name="connsiteX25" fmla="*/ 1352792 w 1406316"/>
                <a:gd name="connsiteY25" fmla="*/ 562229 h 996302"/>
                <a:gd name="connsiteX26" fmla="*/ 1251588 w 1406316"/>
                <a:gd name="connsiteY26" fmla="*/ 586288 h 996302"/>
                <a:gd name="connsiteX27" fmla="*/ 1287813 w 1406316"/>
                <a:gd name="connsiteY27" fmla="*/ 683797 h 996302"/>
                <a:gd name="connsiteX28" fmla="*/ 1183861 w 1406316"/>
                <a:gd name="connsiteY28" fmla="*/ 687645 h 996302"/>
                <a:gd name="connsiteX29" fmla="*/ 1200366 w 1406316"/>
                <a:gd name="connsiteY29" fmla="*/ 790352 h 996302"/>
                <a:gd name="connsiteX30" fmla="*/ 1097659 w 1406316"/>
                <a:gd name="connsiteY30" fmla="*/ 773847 h 996302"/>
                <a:gd name="connsiteX31" fmla="*/ 1093811 w 1406316"/>
                <a:gd name="connsiteY31" fmla="*/ 877799 h 996302"/>
                <a:gd name="connsiteX32" fmla="*/ 996302 w 1406316"/>
                <a:gd name="connsiteY32" fmla="*/ 841574 h 996302"/>
                <a:gd name="connsiteX33" fmla="*/ 972243 w 1406316"/>
                <a:gd name="connsiteY33" fmla="*/ 942778 h 996302"/>
                <a:gd name="connsiteX34" fmla="*/ 883671 w 1406316"/>
                <a:gd name="connsiteY34" fmla="*/ 888226 h 996302"/>
                <a:gd name="connsiteX35" fmla="*/ 840337 w 1406316"/>
                <a:gd name="connsiteY35" fmla="*/ 982794 h 996302"/>
                <a:gd name="connsiteX36" fmla="*/ 764113 w 1406316"/>
                <a:gd name="connsiteY36" fmla="*/ 912006 h 996302"/>
                <a:gd name="connsiteX37" fmla="*/ 703158 w 1406316"/>
                <a:gd name="connsiteY37" fmla="*/ 996302 h 996302"/>
                <a:gd name="connsiteX38" fmla="*/ 642203 w 1406316"/>
                <a:gd name="connsiteY38" fmla="*/ 912006 h 996302"/>
                <a:gd name="connsiteX39" fmla="*/ 565979 w 1406316"/>
                <a:gd name="connsiteY39" fmla="*/ 982794 h 996302"/>
                <a:gd name="connsiteX40" fmla="*/ 522645 w 1406316"/>
                <a:gd name="connsiteY40" fmla="*/ 888226 h 996302"/>
                <a:gd name="connsiteX41" fmla="*/ 434073 w 1406316"/>
                <a:gd name="connsiteY41" fmla="*/ 942778 h 996302"/>
                <a:gd name="connsiteX42" fmla="*/ 410014 w 1406316"/>
                <a:gd name="connsiteY42" fmla="*/ 841574 h 996302"/>
                <a:gd name="connsiteX43" fmla="*/ 312505 w 1406316"/>
                <a:gd name="connsiteY43" fmla="*/ 877799 h 996302"/>
                <a:gd name="connsiteX44" fmla="*/ 308657 w 1406316"/>
                <a:gd name="connsiteY44" fmla="*/ 773847 h 996302"/>
                <a:gd name="connsiteX45" fmla="*/ 205950 w 1406316"/>
                <a:gd name="connsiteY45" fmla="*/ 790352 h 996302"/>
                <a:gd name="connsiteX46" fmla="*/ 222455 w 1406316"/>
                <a:gd name="connsiteY46" fmla="*/ 687645 h 996302"/>
                <a:gd name="connsiteX47" fmla="*/ 118503 w 1406316"/>
                <a:gd name="connsiteY47" fmla="*/ 683797 h 996302"/>
                <a:gd name="connsiteX48" fmla="*/ 154728 w 1406316"/>
                <a:gd name="connsiteY48" fmla="*/ 586288 h 996302"/>
                <a:gd name="connsiteX49" fmla="*/ 53524 w 1406316"/>
                <a:gd name="connsiteY49" fmla="*/ 562229 h 996302"/>
                <a:gd name="connsiteX50" fmla="*/ 108076 w 1406316"/>
                <a:gd name="connsiteY50" fmla="*/ 473657 h 996302"/>
                <a:gd name="connsiteX51" fmla="*/ 13508 w 1406316"/>
                <a:gd name="connsiteY51" fmla="*/ 430323 h 996302"/>
                <a:gd name="connsiteX52" fmla="*/ 84296 w 1406316"/>
                <a:gd name="connsiteY52" fmla="*/ 354099 h 996302"/>
                <a:gd name="connsiteX53" fmla="*/ 0 w 1406316"/>
                <a:gd name="connsiteY53" fmla="*/ 293144 h 996302"/>
                <a:gd name="connsiteX0" fmla="*/ 0 w 1406316"/>
                <a:gd name="connsiteY0" fmla="*/ 269085 h 972243"/>
                <a:gd name="connsiteX1" fmla="*/ 84296 w 1406316"/>
                <a:gd name="connsiteY1" fmla="*/ 208130 h 972243"/>
                <a:gd name="connsiteX2" fmla="*/ 13508 w 1406316"/>
                <a:gd name="connsiteY2" fmla="*/ 131906 h 972243"/>
                <a:gd name="connsiteX3" fmla="*/ 108076 w 1406316"/>
                <a:gd name="connsiteY3" fmla="*/ 88572 h 972243"/>
                <a:gd name="connsiteX4" fmla="*/ 53524 w 1406316"/>
                <a:gd name="connsiteY4" fmla="*/ 0 h 972243"/>
                <a:gd name="connsiteX5" fmla="*/ 388043 w 1406316"/>
                <a:gd name="connsiteY5" fmla="*/ 229051 h 972243"/>
                <a:gd name="connsiteX6" fmla="*/ 505807 w 1406316"/>
                <a:gd name="connsiteY6" fmla="*/ 210583 h 972243"/>
                <a:gd name="connsiteX7" fmla="*/ 551802 w 1406316"/>
                <a:gd name="connsiteY7" fmla="*/ 203255 h 972243"/>
                <a:gd name="connsiteX8" fmla="*/ 702657 w 1406316"/>
                <a:gd name="connsiteY8" fmla="*/ 147083 h 972243"/>
                <a:gd name="connsiteX9" fmla="*/ 1068411 w 1406316"/>
                <a:gd name="connsiteY9" fmla="*/ 192430 h 972243"/>
                <a:gd name="connsiteX10" fmla="*/ 1123059 w 1406316"/>
                <a:gd name="connsiteY10" fmla="*/ 182082 h 972243"/>
                <a:gd name="connsiteX11" fmla="*/ 1213066 w 1406316"/>
                <a:gd name="connsiteY11" fmla="*/ 210027 h 972243"/>
                <a:gd name="connsiteX12" fmla="*/ 1166207 w 1406316"/>
                <a:gd name="connsiteY12" fmla="*/ 191533 h 972243"/>
                <a:gd name="connsiteX13" fmla="*/ 1221961 w 1406316"/>
                <a:gd name="connsiteY13" fmla="*/ 185734 h 972243"/>
                <a:gd name="connsiteX14" fmla="*/ 1256063 w 1406316"/>
                <a:gd name="connsiteY14" fmla="*/ 208632 h 972243"/>
                <a:gd name="connsiteX15" fmla="*/ 1251588 w 1406316"/>
                <a:gd name="connsiteY15" fmla="*/ 255341 h 972243"/>
                <a:gd name="connsiteX16" fmla="*/ 1289292 w 1406316"/>
                <a:gd name="connsiteY16" fmla="*/ 203200 h 972243"/>
                <a:gd name="connsiteX17" fmla="*/ 1298240 w 1406316"/>
                <a:gd name="connsiteY17" fmla="*/ 190172 h 972243"/>
                <a:gd name="connsiteX18" fmla="*/ 1392808 w 1406316"/>
                <a:gd name="connsiteY18" fmla="*/ 131906 h 972243"/>
                <a:gd name="connsiteX19" fmla="*/ 1322020 w 1406316"/>
                <a:gd name="connsiteY19" fmla="*/ 208130 h 972243"/>
                <a:gd name="connsiteX20" fmla="*/ 1406316 w 1406316"/>
                <a:gd name="connsiteY20" fmla="*/ 269085 h 972243"/>
                <a:gd name="connsiteX21" fmla="*/ 1322020 w 1406316"/>
                <a:gd name="connsiteY21" fmla="*/ 330040 h 972243"/>
                <a:gd name="connsiteX22" fmla="*/ 1392808 w 1406316"/>
                <a:gd name="connsiteY22" fmla="*/ 406264 h 972243"/>
                <a:gd name="connsiteX23" fmla="*/ 1298240 w 1406316"/>
                <a:gd name="connsiteY23" fmla="*/ 449598 h 972243"/>
                <a:gd name="connsiteX24" fmla="*/ 1352792 w 1406316"/>
                <a:gd name="connsiteY24" fmla="*/ 538170 h 972243"/>
                <a:gd name="connsiteX25" fmla="*/ 1251588 w 1406316"/>
                <a:gd name="connsiteY25" fmla="*/ 562229 h 972243"/>
                <a:gd name="connsiteX26" fmla="*/ 1287813 w 1406316"/>
                <a:gd name="connsiteY26" fmla="*/ 659738 h 972243"/>
                <a:gd name="connsiteX27" fmla="*/ 1183861 w 1406316"/>
                <a:gd name="connsiteY27" fmla="*/ 663586 h 972243"/>
                <a:gd name="connsiteX28" fmla="*/ 1200366 w 1406316"/>
                <a:gd name="connsiteY28" fmla="*/ 766293 h 972243"/>
                <a:gd name="connsiteX29" fmla="*/ 1097659 w 1406316"/>
                <a:gd name="connsiteY29" fmla="*/ 749788 h 972243"/>
                <a:gd name="connsiteX30" fmla="*/ 1093811 w 1406316"/>
                <a:gd name="connsiteY30" fmla="*/ 853740 h 972243"/>
                <a:gd name="connsiteX31" fmla="*/ 996302 w 1406316"/>
                <a:gd name="connsiteY31" fmla="*/ 817515 h 972243"/>
                <a:gd name="connsiteX32" fmla="*/ 972243 w 1406316"/>
                <a:gd name="connsiteY32" fmla="*/ 918719 h 972243"/>
                <a:gd name="connsiteX33" fmla="*/ 883671 w 1406316"/>
                <a:gd name="connsiteY33" fmla="*/ 864167 h 972243"/>
                <a:gd name="connsiteX34" fmla="*/ 840337 w 1406316"/>
                <a:gd name="connsiteY34" fmla="*/ 958735 h 972243"/>
                <a:gd name="connsiteX35" fmla="*/ 764113 w 1406316"/>
                <a:gd name="connsiteY35" fmla="*/ 887947 h 972243"/>
                <a:gd name="connsiteX36" fmla="*/ 703158 w 1406316"/>
                <a:gd name="connsiteY36" fmla="*/ 972243 h 972243"/>
                <a:gd name="connsiteX37" fmla="*/ 642203 w 1406316"/>
                <a:gd name="connsiteY37" fmla="*/ 887947 h 972243"/>
                <a:gd name="connsiteX38" fmla="*/ 565979 w 1406316"/>
                <a:gd name="connsiteY38" fmla="*/ 958735 h 972243"/>
                <a:gd name="connsiteX39" fmla="*/ 522645 w 1406316"/>
                <a:gd name="connsiteY39" fmla="*/ 864167 h 972243"/>
                <a:gd name="connsiteX40" fmla="*/ 434073 w 1406316"/>
                <a:gd name="connsiteY40" fmla="*/ 918719 h 972243"/>
                <a:gd name="connsiteX41" fmla="*/ 410014 w 1406316"/>
                <a:gd name="connsiteY41" fmla="*/ 817515 h 972243"/>
                <a:gd name="connsiteX42" fmla="*/ 312505 w 1406316"/>
                <a:gd name="connsiteY42" fmla="*/ 853740 h 972243"/>
                <a:gd name="connsiteX43" fmla="*/ 308657 w 1406316"/>
                <a:gd name="connsiteY43" fmla="*/ 749788 h 972243"/>
                <a:gd name="connsiteX44" fmla="*/ 205950 w 1406316"/>
                <a:gd name="connsiteY44" fmla="*/ 766293 h 972243"/>
                <a:gd name="connsiteX45" fmla="*/ 222455 w 1406316"/>
                <a:gd name="connsiteY45" fmla="*/ 663586 h 972243"/>
                <a:gd name="connsiteX46" fmla="*/ 118503 w 1406316"/>
                <a:gd name="connsiteY46" fmla="*/ 659738 h 972243"/>
                <a:gd name="connsiteX47" fmla="*/ 154728 w 1406316"/>
                <a:gd name="connsiteY47" fmla="*/ 562229 h 972243"/>
                <a:gd name="connsiteX48" fmla="*/ 53524 w 1406316"/>
                <a:gd name="connsiteY48" fmla="*/ 538170 h 972243"/>
                <a:gd name="connsiteX49" fmla="*/ 108076 w 1406316"/>
                <a:gd name="connsiteY49" fmla="*/ 449598 h 972243"/>
                <a:gd name="connsiteX50" fmla="*/ 13508 w 1406316"/>
                <a:gd name="connsiteY50" fmla="*/ 406264 h 972243"/>
                <a:gd name="connsiteX51" fmla="*/ 84296 w 1406316"/>
                <a:gd name="connsiteY51" fmla="*/ 330040 h 972243"/>
                <a:gd name="connsiteX52" fmla="*/ 0 w 1406316"/>
                <a:gd name="connsiteY52" fmla="*/ 269085 h 972243"/>
                <a:gd name="connsiteX0" fmla="*/ 0 w 1406316"/>
                <a:gd name="connsiteY0" fmla="*/ 180513 h 883671"/>
                <a:gd name="connsiteX1" fmla="*/ 84296 w 1406316"/>
                <a:gd name="connsiteY1" fmla="*/ 119558 h 883671"/>
                <a:gd name="connsiteX2" fmla="*/ 13508 w 1406316"/>
                <a:gd name="connsiteY2" fmla="*/ 43334 h 883671"/>
                <a:gd name="connsiteX3" fmla="*/ 108076 w 1406316"/>
                <a:gd name="connsiteY3" fmla="*/ 0 h 883671"/>
                <a:gd name="connsiteX4" fmla="*/ 388043 w 1406316"/>
                <a:gd name="connsiteY4" fmla="*/ 140479 h 883671"/>
                <a:gd name="connsiteX5" fmla="*/ 505807 w 1406316"/>
                <a:gd name="connsiteY5" fmla="*/ 122011 h 883671"/>
                <a:gd name="connsiteX6" fmla="*/ 551802 w 1406316"/>
                <a:gd name="connsiteY6" fmla="*/ 114683 h 883671"/>
                <a:gd name="connsiteX7" fmla="*/ 702657 w 1406316"/>
                <a:gd name="connsiteY7" fmla="*/ 58511 h 883671"/>
                <a:gd name="connsiteX8" fmla="*/ 1068411 w 1406316"/>
                <a:gd name="connsiteY8" fmla="*/ 103858 h 883671"/>
                <a:gd name="connsiteX9" fmla="*/ 1123059 w 1406316"/>
                <a:gd name="connsiteY9" fmla="*/ 93510 h 883671"/>
                <a:gd name="connsiteX10" fmla="*/ 1213066 w 1406316"/>
                <a:gd name="connsiteY10" fmla="*/ 121455 h 883671"/>
                <a:gd name="connsiteX11" fmla="*/ 1166207 w 1406316"/>
                <a:gd name="connsiteY11" fmla="*/ 102961 h 883671"/>
                <a:gd name="connsiteX12" fmla="*/ 1221961 w 1406316"/>
                <a:gd name="connsiteY12" fmla="*/ 97162 h 883671"/>
                <a:gd name="connsiteX13" fmla="*/ 1256063 w 1406316"/>
                <a:gd name="connsiteY13" fmla="*/ 120060 h 883671"/>
                <a:gd name="connsiteX14" fmla="*/ 1251588 w 1406316"/>
                <a:gd name="connsiteY14" fmla="*/ 166769 h 883671"/>
                <a:gd name="connsiteX15" fmla="*/ 1289292 w 1406316"/>
                <a:gd name="connsiteY15" fmla="*/ 114628 h 883671"/>
                <a:gd name="connsiteX16" fmla="*/ 1298240 w 1406316"/>
                <a:gd name="connsiteY16" fmla="*/ 101600 h 883671"/>
                <a:gd name="connsiteX17" fmla="*/ 1392808 w 1406316"/>
                <a:gd name="connsiteY17" fmla="*/ 43334 h 883671"/>
                <a:gd name="connsiteX18" fmla="*/ 1322020 w 1406316"/>
                <a:gd name="connsiteY18" fmla="*/ 119558 h 883671"/>
                <a:gd name="connsiteX19" fmla="*/ 1406316 w 1406316"/>
                <a:gd name="connsiteY19" fmla="*/ 180513 h 883671"/>
                <a:gd name="connsiteX20" fmla="*/ 1322020 w 1406316"/>
                <a:gd name="connsiteY20" fmla="*/ 241468 h 883671"/>
                <a:gd name="connsiteX21" fmla="*/ 1392808 w 1406316"/>
                <a:gd name="connsiteY21" fmla="*/ 317692 h 883671"/>
                <a:gd name="connsiteX22" fmla="*/ 1298240 w 1406316"/>
                <a:gd name="connsiteY22" fmla="*/ 361026 h 883671"/>
                <a:gd name="connsiteX23" fmla="*/ 1352792 w 1406316"/>
                <a:gd name="connsiteY23" fmla="*/ 449598 h 883671"/>
                <a:gd name="connsiteX24" fmla="*/ 1251588 w 1406316"/>
                <a:gd name="connsiteY24" fmla="*/ 473657 h 883671"/>
                <a:gd name="connsiteX25" fmla="*/ 1287813 w 1406316"/>
                <a:gd name="connsiteY25" fmla="*/ 571166 h 883671"/>
                <a:gd name="connsiteX26" fmla="*/ 1183861 w 1406316"/>
                <a:gd name="connsiteY26" fmla="*/ 575014 h 883671"/>
                <a:gd name="connsiteX27" fmla="*/ 1200366 w 1406316"/>
                <a:gd name="connsiteY27" fmla="*/ 677721 h 883671"/>
                <a:gd name="connsiteX28" fmla="*/ 1097659 w 1406316"/>
                <a:gd name="connsiteY28" fmla="*/ 661216 h 883671"/>
                <a:gd name="connsiteX29" fmla="*/ 1093811 w 1406316"/>
                <a:gd name="connsiteY29" fmla="*/ 765168 h 883671"/>
                <a:gd name="connsiteX30" fmla="*/ 996302 w 1406316"/>
                <a:gd name="connsiteY30" fmla="*/ 728943 h 883671"/>
                <a:gd name="connsiteX31" fmla="*/ 972243 w 1406316"/>
                <a:gd name="connsiteY31" fmla="*/ 830147 h 883671"/>
                <a:gd name="connsiteX32" fmla="*/ 883671 w 1406316"/>
                <a:gd name="connsiteY32" fmla="*/ 775595 h 883671"/>
                <a:gd name="connsiteX33" fmla="*/ 840337 w 1406316"/>
                <a:gd name="connsiteY33" fmla="*/ 870163 h 883671"/>
                <a:gd name="connsiteX34" fmla="*/ 764113 w 1406316"/>
                <a:gd name="connsiteY34" fmla="*/ 799375 h 883671"/>
                <a:gd name="connsiteX35" fmla="*/ 703158 w 1406316"/>
                <a:gd name="connsiteY35" fmla="*/ 883671 h 883671"/>
                <a:gd name="connsiteX36" fmla="*/ 642203 w 1406316"/>
                <a:gd name="connsiteY36" fmla="*/ 799375 h 883671"/>
                <a:gd name="connsiteX37" fmla="*/ 565979 w 1406316"/>
                <a:gd name="connsiteY37" fmla="*/ 870163 h 883671"/>
                <a:gd name="connsiteX38" fmla="*/ 522645 w 1406316"/>
                <a:gd name="connsiteY38" fmla="*/ 775595 h 883671"/>
                <a:gd name="connsiteX39" fmla="*/ 434073 w 1406316"/>
                <a:gd name="connsiteY39" fmla="*/ 830147 h 883671"/>
                <a:gd name="connsiteX40" fmla="*/ 410014 w 1406316"/>
                <a:gd name="connsiteY40" fmla="*/ 728943 h 883671"/>
                <a:gd name="connsiteX41" fmla="*/ 312505 w 1406316"/>
                <a:gd name="connsiteY41" fmla="*/ 765168 h 883671"/>
                <a:gd name="connsiteX42" fmla="*/ 308657 w 1406316"/>
                <a:gd name="connsiteY42" fmla="*/ 661216 h 883671"/>
                <a:gd name="connsiteX43" fmla="*/ 205950 w 1406316"/>
                <a:gd name="connsiteY43" fmla="*/ 677721 h 883671"/>
                <a:gd name="connsiteX44" fmla="*/ 222455 w 1406316"/>
                <a:gd name="connsiteY44" fmla="*/ 575014 h 883671"/>
                <a:gd name="connsiteX45" fmla="*/ 118503 w 1406316"/>
                <a:gd name="connsiteY45" fmla="*/ 571166 h 883671"/>
                <a:gd name="connsiteX46" fmla="*/ 154728 w 1406316"/>
                <a:gd name="connsiteY46" fmla="*/ 473657 h 883671"/>
                <a:gd name="connsiteX47" fmla="*/ 53524 w 1406316"/>
                <a:gd name="connsiteY47" fmla="*/ 449598 h 883671"/>
                <a:gd name="connsiteX48" fmla="*/ 108076 w 1406316"/>
                <a:gd name="connsiteY48" fmla="*/ 361026 h 883671"/>
                <a:gd name="connsiteX49" fmla="*/ 13508 w 1406316"/>
                <a:gd name="connsiteY49" fmla="*/ 317692 h 883671"/>
                <a:gd name="connsiteX50" fmla="*/ 84296 w 1406316"/>
                <a:gd name="connsiteY50" fmla="*/ 241468 h 883671"/>
                <a:gd name="connsiteX51" fmla="*/ 0 w 1406316"/>
                <a:gd name="connsiteY51" fmla="*/ 180513 h 883671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3508 w 1406316"/>
                <a:gd name="connsiteY2" fmla="*/ 0 h 840337"/>
                <a:gd name="connsiteX3" fmla="*/ 388043 w 1406316"/>
                <a:gd name="connsiteY3" fmla="*/ 97145 h 840337"/>
                <a:gd name="connsiteX4" fmla="*/ 505807 w 1406316"/>
                <a:gd name="connsiteY4" fmla="*/ 78677 h 840337"/>
                <a:gd name="connsiteX5" fmla="*/ 551802 w 1406316"/>
                <a:gd name="connsiteY5" fmla="*/ 71349 h 840337"/>
                <a:gd name="connsiteX6" fmla="*/ 702657 w 1406316"/>
                <a:gd name="connsiteY6" fmla="*/ 15177 h 840337"/>
                <a:gd name="connsiteX7" fmla="*/ 1068411 w 1406316"/>
                <a:gd name="connsiteY7" fmla="*/ 60524 h 840337"/>
                <a:gd name="connsiteX8" fmla="*/ 1123059 w 1406316"/>
                <a:gd name="connsiteY8" fmla="*/ 50176 h 840337"/>
                <a:gd name="connsiteX9" fmla="*/ 1213066 w 1406316"/>
                <a:gd name="connsiteY9" fmla="*/ 78121 h 840337"/>
                <a:gd name="connsiteX10" fmla="*/ 1166207 w 1406316"/>
                <a:gd name="connsiteY10" fmla="*/ 59627 h 840337"/>
                <a:gd name="connsiteX11" fmla="*/ 1221961 w 1406316"/>
                <a:gd name="connsiteY11" fmla="*/ 53828 h 840337"/>
                <a:gd name="connsiteX12" fmla="*/ 1256063 w 1406316"/>
                <a:gd name="connsiteY12" fmla="*/ 76726 h 840337"/>
                <a:gd name="connsiteX13" fmla="*/ 1251588 w 1406316"/>
                <a:gd name="connsiteY13" fmla="*/ 123435 h 840337"/>
                <a:gd name="connsiteX14" fmla="*/ 1289292 w 1406316"/>
                <a:gd name="connsiteY14" fmla="*/ 71294 h 840337"/>
                <a:gd name="connsiteX15" fmla="*/ 1298240 w 1406316"/>
                <a:gd name="connsiteY15" fmla="*/ 58266 h 840337"/>
                <a:gd name="connsiteX16" fmla="*/ 1392808 w 1406316"/>
                <a:gd name="connsiteY16" fmla="*/ 0 h 840337"/>
                <a:gd name="connsiteX17" fmla="*/ 1322020 w 1406316"/>
                <a:gd name="connsiteY17" fmla="*/ 76224 h 840337"/>
                <a:gd name="connsiteX18" fmla="*/ 1406316 w 1406316"/>
                <a:gd name="connsiteY18" fmla="*/ 137179 h 840337"/>
                <a:gd name="connsiteX19" fmla="*/ 1322020 w 1406316"/>
                <a:gd name="connsiteY19" fmla="*/ 198134 h 840337"/>
                <a:gd name="connsiteX20" fmla="*/ 1392808 w 1406316"/>
                <a:gd name="connsiteY20" fmla="*/ 274358 h 840337"/>
                <a:gd name="connsiteX21" fmla="*/ 1298240 w 1406316"/>
                <a:gd name="connsiteY21" fmla="*/ 317692 h 840337"/>
                <a:gd name="connsiteX22" fmla="*/ 1352792 w 1406316"/>
                <a:gd name="connsiteY22" fmla="*/ 406264 h 840337"/>
                <a:gd name="connsiteX23" fmla="*/ 1251588 w 1406316"/>
                <a:gd name="connsiteY23" fmla="*/ 430323 h 840337"/>
                <a:gd name="connsiteX24" fmla="*/ 1287813 w 1406316"/>
                <a:gd name="connsiteY24" fmla="*/ 527832 h 840337"/>
                <a:gd name="connsiteX25" fmla="*/ 1183861 w 1406316"/>
                <a:gd name="connsiteY25" fmla="*/ 531680 h 840337"/>
                <a:gd name="connsiteX26" fmla="*/ 1200366 w 1406316"/>
                <a:gd name="connsiteY26" fmla="*/ 634387 h 840337"/>
                <a:gd name="connsiteX27" fmla="*/ 1097659 w 1406316"/>
                <a:gd name="connsiteY27" fmla="*/ 617882 h 840337"/>
                <a:gd name="connsiteX28" fmla="*/ 1093811 w 1406316"/>
                <a:gd name="connsiteY28" fmla="*/ 721834 h 840337"/>
                <a:gd name="connsiteX29" fmla="*/ 996302 w 1406316"/>
                <a:gd name="connsiteY29" fmla="*/ 685609 h 840337"/>
                <a:gd name="connsiteX30" fmla="*/ 972243 w 1406316"/>
                <a:gd name="connsiteY30" fmla="*/ 786813 h 840337"/>
                <a:gd name="connsiteX31" fmla="*/ 883671 w 1406316"/>
                <a:gd name="connsiteY31" fmla="*/ 732261 h 840337"/>
                <a:gd name="connsiteX32" fmla="*/ 840337 w 1406316"/>
                <a:gd name="connsiteY32" fmla="*/ 826829 h 840337"/>
                <a:gd name="connsiteX33" fmla="*/ 764113 w 1406316"/>
                <a:gd name="connsiteY33" fmla="*/ 756041 h 840337"/>
                <a:gd name="connsiteX34" fmla="*/ 703158 w 1406316"/>
                <a:gd name="connsiteY34" fmla="*/ 840337 h 840337"/>
                <a:gd name="connsiteX35" fmla="*/ 642203 w 1406316"/>
                <a:gd name="connsiteY35" fmla="*/ 756041 h 840337"/>
                <a:gd name="connsiteX36" fmla="*/ 565979 w 1406316"/>
                <a:gd name="connsiteY36" fmla="*/ 826829 h 840337"/>
                <a:gd name="connsiteX37" fmla="*/ 522645 w 1406316"/>
                <a:gd name="connsiteY37" fmla="*/ 732261 h 840337"/>
                <a:gd name="connsiteX38" fmla="*/ 434073 w 1406316"/>
                <a:gd name="connsiteY38" fmla="*/ 786813 h 840337"/>
                <a:gd name="connsiteX39" fmla="*/ 410014 w 1406316"/>
                <a:gd name="connsiteY39" fmla="*/ 685609 h 840337"/>
                <a:gd name="connsiteX40" fmla="*/ 312505 w 1406316"/>
                <a:gd name="connsiteY40" fmla="*/ 721834 h 840337"/>
                <a:gd name="connsiteX41" fmla="*/ 308657 w 1406316"/>
                <a:gd name="connsiteY41" fmla="*/ 617882 h 840337"/>
                <a:gd name="connsiteX42" fmla="*/ 205950 w 1406316"/>
                <a:gd name="connsiteY42" fmla="*/ 634387 h 840337"/>
                <a:gd name="connsiteX43" fmla="*/ 222455 w 1406316"/>
                <a:gd name="connsiteY43" fmla="*/ 531680 h 840337"/>
                <a:gd name="connsiteX44" fmla="*/ 118503 w 1406316"/>
                <a:gd name="connsiteY44" fmla="*/ 527832 h 840337"/>
                <a:gd name="connsiteX45" fmla="*/ 154728 w 1406316"/>
                <a:gd name="connsiteY45" fmla="*/ 430323 h 840337"/>
                <a:gd name="connsiteX46" fmla="*/ 53524 w 1406316"/>
                <a:gd name="connsiteY46" fmla="*/ 406264 h 840337"/>
                <a:gd name="connsiteX47" fmla="*/ 108076 w 1406316"/>
                <a:gd name="connsiteY47" fmla="*/ 317692 h 840337"/>
                <a:gd name="connsiteX48" fmla="*/ 13508 w 1406316"/>
                <a:gd name="connsiteY48" fmla="*/ 274358 h 840337"/>
                <a:gd name="connsiteX49" fmla="*/ 84296 w 1406316"/>
                <a:gd name="connsiteY49" fmla="*/ 198134 h 840337"/>
                <a:gd name="connsiteX50" fmla="*/ 0 w 1406316"/>
                <a:gd name="connsiteY50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388043 w 1406316"/>
                <a:gd name="connsiteY2" fmla="*/ 97145 h 840337"/>
                <a:gd name="connsiteX3" fmla="*/ 505807 w 1406316"/>
                <a:gd name="connsiteY3" fmla="*/ 78677 h 840337"/>
                <a:gd name="connsiteX4" fmla="*/ 551802 w 1406316"/>
                <a:gd name="connsiteY4" fmla="*/ 71349 h 840337"/>
                <a:gd name="connsiteX5" fmla="*/ 702657 w 1406316"/>
                <a:gd name="connsiteY5" fmla="*/ 15177 h 840337"/>
                <a:gd name="connsiteX6" fmla="*/ 1068411 w 1406316"/>
                <a:gd name="connsiteY6" fmla="*/ 60524 h 840337"/>
                <a:gd name="connsiteX7" fmla="*/ 1123059 w 1406316"/>
                <a:gd name="connsiteY7" fmla="*/ 50176 h 840337"/>
                <a:gd name="connsiteX8" fmla="*/ 1213066 w 1406316"/>
                <a:gd name="connsiteY8" fmla="*/ 78121 h 840337"/>
                <a:gd name="connsiteX9" fmla="*/ 1166207 w 1406316"/>
                <a:gd name="connsiteY9" fmla="*/ 59627 h 840337"/>
                <a:gd name="connsiteX10" fmla="*/ 1221961 w 1406316"/>
                <a:gd name="connsiteY10" fmla="*/ 53828 h 840337"/>
                <a:gd name="connsiteX11" fmla="*/ 1256063 w 1406316"/>
                <a:gd name="connsiteY11" fmla="*/ 76726 h 840337"/>
                <a:gd name="connsiteX12" fmla="*/ 1251588 w 1406316"/>
                <a:gd name="connsiteY12" fmla="*/ 123435 h 840337"/>
                <a:gd name="connsiteX13" fmla="*/ 1289292 w 1406316"/>
                <a:gd name="connsiteY13" fmla="*/ 71294 h 840337"/>
                <a:gd name="connsiteX14" fmla="*/ 1298240 w 1406316"/>
                <a:gd name="connsiteY14" fmla="*/ 58266 h 840337"/>
                <a:gd name="connsiteX15" fmla="*/ 1392808 w 1406316"/>
                <a:gd name="connsiteY15" fmla="*/ 0 h 840337"/>
                <a:gd name="connsiteX16" fmla="*/ 1322020 w 1406316"/>
                <a:gd name="connsiteY16" fmla="*/ 76224 h 840337"/>
                <a:gd name="connsiteX17" fmla="*/ 1406316 w 1406316"/>
                <a:gd name="connsiteY17" fmla="*/ 137179 h 840337"/>
                <a:gd name="connsiteX18" fmla="*/ 1322020 w 1406316"/>
                <a:gd name="connsiteY18" fmla="*/ 198134 h 840337"/>
                <a:gd name="connsiteX19" fmla="*/ 1392808 w 1406316"/>
                <a:gd name="connsiteY19" fmla="*/ 274358 h 840337"/>
                <a:gd name="connsiteX20" fmla="*/ 1298240 w 1406316"/>
                <a:gd name="connsiteY20" fmla="*/ 317692 h 840337"/>
                <a:gd name="connsiteX21" fmla="*/ 1352792 w 1406316"/>
                <a:gd name="connsiteY21" fmla="*/ 406264 h 840337"/>
                <a:gd name="connsiteX22" fmla="*/ 1251588 w 1406316"/>
                <a:gd name="connsiteY22" fmla="*/ 430323 h 840337"/>
                <a:gd name="connsiteX23" fmla="*/ 1287813 w 1406316"/>
                <a:gd name="connsiteY23" fmla="*/ 527832 h 840337"/>
                <a:gd name="connsiteX24" fmla="*/ 1183861 w 1406316"/>
                <a:gd name="connsiteY24" fmla="*/ 531680 h 840337"/>
                <a:gd name="connsiteX25" fmla="*/ 1200366 w 1406316"/>
                <a:gd name="connsiteY25" fmla="*/ 634387 h 840337"/>
                <a:gd name="connsiteX26" fmla="*/ 1097659 w 1406316"/>
                <a:gd name="connsiteY26" fmla="*/ 617882 h 840337"/>
                <a:gd name="connsiteX27" fmla="*/ 1093811 w 1406316"/>
                <a:gd name="connsiteY27" fmla="*/ 721834 h 840337"/>
                <a:gd name="connsiteX28" fmla="*/ 996302 w 1406316"/>
                <a:gd name="connsiteY28" fmla="*/ 685609 h 840337"/>
                <a:gd name="connsiteX29" fmla="*/ 972243 w 1406316"/>
                <a:gd name="connsiteY29" fmla="*/ 786813 h 840337"/>
                <a:gd name="connsiteX30" fmla="*/ 883671 w 1406316"/>
                <a:gd name="connsiteY30" fmla="*/ 732261 h 840337"/>
                <a:gd name="connsiteX31" fmla="*/ 840337 w 1406316"/>
                <a:gd name="connsiteY31" fmla="*/ 826829 h 840337"/>
                <a:gd name="connsiteX32" fmla="*/ 764113 w 1406316"/>
                <a:gd name="connsiteY32" fmla="*/ 756041 h 840337"/>
                <a:gd name="connsiteX33" fmla="*/ 703158 w 1406316"/>
                <a:gd name="connsiteY33" fmla="*/ 840337 h 840337"/>
                <a:gd name="connsiteX34" fmla="*/ 642203 w 1406316"/>
                <a:gd name="connsiteY34" fmla="*/ 756041 h 840337"/>
                <a:gd name="connsiteX35" fmla="*/ 565979 w 1406316"/>
                <a:gd name="connsiteY35" fmla="*/ 826829 h 840337"/>
                <a:gd name="connsiteX36" fmla="*/ 522645 w 1406316"/>
                <a:gd name="connsiteY36" fmla="*/ 732261 h 840337"/>
                <a:gd name="connsiteX37" fmla="*/ 434073 w 1406316"/>
                <a:gd name="connsiteY37" fmla="*/ 786813 h 840337"/>
                <a:gd name="connsiteX38" fmla="*/ 410014 w 1406316"/>
                <a:gd name="connsiteY38" fmla="*/ 685609 h 840337"/>
                <a:gd name="connsiteX39" fmla="*/ 312505 w 1406316"/>
                <a:gd name="connsiteY39" fmla="*/ 721834 h 840337"/>
                <a:gd name="connsiteX40" fmla="*/ 308657 w 1406316"/>
                <a:gd name="connsiteY40" fmla="*/ 617882 h 840337"/>
                <a:gd name="connsiteX41" fmla="*/ 205950 w 1406316"/>
                <a:gd name="connsiteY41" fmla="*/ 634387 h 840337"/>
                <a:gd name="connsiteX42" fmla="*/ 222455 w 1406316"/>
                <a:gd name="connsiteY42" fmla="*/ 531680 h 840337"/>
                <a:gd name="connsiteX43" fmla="*/ 118503 w 1406316"/>
                <a:gd name="connsiteY43" fmla="*/ 527832 h 840337"/>
                <a:gd name="connsiteX44" fmla="*/ 154728 w 1406316"/>
                <a:gd name="connsiteY44" fmla="*/ 430323 h 840337"/>
                <a:gd name="connsiteX45" fmla="*/ 53524 w 1406316"/>
                <a:gd name="connsiteY45" fmla="*/ 406264 h 840337"/>
                <a:gd name="connsiteX46" fmla="*/ 108076 w 1406316"/>
                <a:gd name="connsiteY46" fmla="*/ 317692 h 840337"/>
                <a:gd name="connsiteX47" fmla="*/ 13508 w 1406316"/>
                <a:gd name="connsiteY47" fmla="*/ 274358 h 840337"/>
                <a:gd name="connsiteX48" fmla="*/ 84296 w 1406316"/>
                <a:gd name="connsiteY48" fmla="*/ 198134 h 840337"/>
                <a:gd name="connsiteX49" fmla="*/ 0 w 1406316"/>
                <a:gd name="connsiteY49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505807 w 1406316"/>
                <a:gd name="connsiteY2" fmla="*/ 78677 h 840337"/>
                <a:gd name="connsiteX3" fmla="*/ 551802 w 1406316"/>
                <a:gd name="connsiteY3" fmla="*/ 71349 h 840337"/>
                <a:gd name="connsiteX4" fmla="*/ 702657 w 1406316"/>
                <a:gd name="connsiteY4" fmla="*/ 15177 h 840337"/>
                <a:gd name="connsiteX5" fmla="*/ 1068411 w 1406316"/>
                <a:gd name="connsiteY5" fmla="*/ 60524 h 840337"/>
                <a:gd name="connsiteX6" fmla="*/ 1123059 w 1406316"/>
                <a:gd name="connsiteY6" fmla="*/ 50176 h 840337"/>
                <a:gd name="connsiteX7" fmla="*/ 1213066 w 1406316"/>
                <a:gd name="connsiteY7" fmla="*/ 78121 h 840337"/>
                <a:gd name="connsiteX8" fmla="*/ 1166207 w 1406316"/>
                <a:gd name="connsiteY8" fmla="*/ 59627 h 840337"/>
                <a:gd name="connsiteX9" fmla="*/ 1221961 w 1406316"/>
                <a:gd name="connsiteY9" fmla="*/ 53828 h 840337"/>
                <a:gd name="connsiteX10" fmla="*/ 1256063 w 1406316"/>
                <a:gd name="connsiteY10" fmla="*/ 76726 h 840337"/>
                <a:gd name="connsiteX11" fmla="*/ 1251588 w 1406316"/>
                <a:gd name="connsiteY11" fmla="*/ 123435 h 840337"/>
                <a:gd name="connsiteX12" fmla="*/ 1289292 w 1406316"/>
                <a:gd name="connsiteY12" fmla="*/ 71294 h 840337"/>
                <a:gd name="connsiteX13" fmla="*/ 1298240 w 1406316"/>
                <a:gd name="connsiteY13" fmla="*/ 58266 h 840337"/>
                <a:gd name="connsiteX14" fmla="*/ 1392808 w 1406316"/>
                <a:gd name="connsiteY14" fmla="*/ 0 h 840337"/>
                <a:gd name="connsiteX15" fmla="*/ 1322020 w 1406316"/>
                <a:gd name="connsiteY15" fmla="*/ 76224 h 840337"/>
                <a:gd name="connsiteX16" fmla="*/ 1406316 w 1406316"/>
                <a:gd name="connsiteY16" fmla="*/ 137179 h 840337"/>
                <a:gd name="connsiteX17" fmla="*/ 1322020 w 1406316"/>
                <a:gd name="connsiteY17" fmla="*/ 198134 h 840337"/>
                <a:gd name="connsiteX18" fmla="*/ 1392808 w 1406316"/>
                <a:gd name="connsiteY18" fmla="*/ 274358 h 840337"/>
                <a:gd name="connsiteX19" fmla="*/ 1298240 w 1406316"/>
                <a:gd name="connsiteY19" fmla="*/ 317692 h 840337"/>
                <a:gd name="connsiteX20" fmla="*/ 1352792 w 1406316"/>
                <a:gd name="connsiteY20" fmla="*/ 406264 h 840337"/>
                <a:gd name="connsiteX21" fmla="*/ 1251588 w 1406316"/>
                <a:gd name="connsiteY21" fmla="*/ 430323 h 840337"/>
                <a:gd name="connsiteX22" fmla="*/ 1287813 w 1406316"/>
                <a:gd name="connsiteY22" fmla="*/ 527832 h 840337"/>
                <a:gd name="connsiteX23" fmla="*/ 1183861 w 1406316"/>
                <a:gd name="connsiteY23" fmla="*/ 531680 h 840337"/>
                <a:gd name="connsiteX24" fmla="*/ 1200366 w 1406316"/>
                <a:gd name="connsiteY24" fmla="*/ 634387 h 840337"/>
                <a:gd name="connsiteX25" fmla="*/ 1097659 w 1406316"/>
                <a:gd name="connsiteY25" fmla="*/ 617882 h 840337"/>
                <a:gd name="connsiteX26" fmla="*/ 1093811 w 1406316"/>
                <a:gd name="connsiteY26" fmla="*/ 721834 h 840337"/>
                <a:gd name="connsiteX27" fmla="*/ 996302 w 1406316"/>
                <a:gd name="connsiteY27" fmla="*/ 685609 h 840337"/>
                <a:gd name="connsiteX28" fmla="*/ 972243 w 1406316"/>
                <a:gd name="connsiteY28" fmla="*/ 786813 h 840337"/>
                <a:gd name="connsiteX29" fmla="*/ 883671 w 1406316"/>
                <a:gd name="connsiteY29" fmla="*/ 732261 h 840337"/>
                <a:gd name="connsiteX30" fmla="*/ 840337 w 1406316"/>
                <a:gd name="connsiteY30" fmla="*/ 826829 h 840337"/>
                <a:gd name="connsiteX31" fmla="*/ 764113 w 1406316"/>
                <a:gd name="connsiteY31" fmla="*/ 756041 h 840337"/>
                <a:gd name="connsiteX32" fmla="*/ 703158 w 1406316"/>
                <a:gd name="connsiteY32" fmla="*/ 840337 h 840337"/>
                <a:gd name="connsiteX33" fmla="*/ 642203 w 1406316"/>
                <a:gd name="connsiteY33" fmla="*/ 756041 h 840337"/>
                <a:gd name="connsiteX34" fmla="*/ 565979 w 1406316"/>
                <a:gd name="connsiteY34" fmla="*/ 826829 h 840337"/>
                <a:gd name="connsiteX35" fmla="*/ 522645 w 1406316"/>
                <a:gd name="connsiteY35" fmla="*/ 732261 h 840337"/>
                <a:gd name="connsiteX36" fmla="*/ 434073 w 1406316"/>
                <a:gd name="connsiteY36" fmla="*/ 786813 h 840337"/>
                <a:gd name="connsiteX37" fmla="*/ 410014 w 1406316"/>
                <a:gd name="connsiteY37" fmla="*/ 685609 h 840337"/>
                <a:gd name="connsiteX38" fmla="*/ 312505 w 1406316"/>
                <a:gd name="connsiteY38" fmla="*/ 721834 h 840337"/>
                <a:gd name="connsiteX39" fmla="*/ 308657 w 1406316"/>
                <a:gd name="connsiteY39" fmla="*/ 617882 h 840337"/>
                <a:gd name="connsiteX40" fmla="*/ 205950 w 1406316"/>
                <a:gd name="connsiteY40" fmla="*/ 634387 h 840337"/>
                <a:gd name="connsiteX41" fmla="*/ 222455 w 1406316"/>
                <a:gd name="connsiteY41" fmla="*/ 531680 h 840337"/>
                <a:gd name="connsiteX42" fmla="*/ 118503 w 1406316"/>
                <a:gd name="connsiteY42" fmla="*/ 527832 h 840337"/>
                <a:gd name="connsiteX43" fmla="*/ 154728 w 1406316"/>
                <a:gd name="connsiteY43" fmla="*/ 430323 h 840337"/>
                <a:gd name="connsiteX44" fmla="*/ 53524 w 1406316"/>
                <a:gd name="connsiteY44" fmla="*/ 406264 h 840337"/>
                <a:gd name="connsiteX45" fmla="*/ 108076 w 1406316"/>
                <a:gd name="connsiteY45" fmla="*/ 317692 h 840337"/>
                <a:gd name="connsiteX46" fmla="*/ 13508 w 1406316"/>
                <a:gd name="connsiteY46" fmla="*/ 274358 h 840337"/>
                <a:gd name="connsiteX47" fmla="*/ 84296 w 1406316"/>
                <a:gd name="connsiteY47" fmla="*/ 198134 h 840337"/>
                <a:gd name="connsiteX48" fmla="*/ 0 w 1406316"/>
                <a:gd name="connsiteY48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551802 w 1406316"/>
                <a:gd name="connsiteY2" fmla="*/ 71349 h 840337"/>
                <a:gd name="connsiteX3" fmla="*/ 702657 w 1406316"/>
                <a:gd name="connsiteY3" fmla="*/ 15177 h 840337"/>
                <a:gd name="connsiteX4" fmla="*/ 1068411 w 1406316"/>
                <a:gd name="connsiteY4" fmla="*/ 60524 h 840337"/>
                <a:gd name="connsiteX5" fmla="*/ 1123059 w 1406316"/>
                <a:gd name="connsiteY5" fmla="*/ 50176 h 840337"/>
                <a:gd name="connsiteX6" fmla="*/ 1213066 w 1406316"/>
                <a:gd name="connsiteY6" fmla="*/ 78121 h 840337"/>
                <a:gd name="connsiteX7" fmla="*/ 1166207 w 1406316"/>
                <a:gd name="connsiteY7" fmla="*/ 59627 h 840337"/>
                <a:gd name="connsiteX8" fmla="*/ 1221961 w 1406316"/>
                <a:gd name="connsiteY8" fmla="*/ 53828 h 840337"/>
                <a:gd name="connsiteX9" fmla="*/ 1256063 w 1406316"/>
                <a:gd name="connsiteY9" fmla="*/ 76726 h 840337"/>
                <a:gd name="connsiteX10" fmla="*/ 1251588 w 1406316"/>
                <a:gd name="connsiteY10" fmla="*/ 123435 h 840337"/>
                <a:gd name="connsiteX11" fmla="*/ 1289292 w 1406316"/>
                <a:gd name="connsiteY11" fmla="*/ 71294 h 840337"/>
                <a:gd name="connsiteX12" fmla="*/ 1298240 w 1406316"/>
                <a:gd name="connsiteY12" fmla="*/ 58266 h 840337"/>
                <a:gd name="connsiteX13" fmla="*/ 1392808 w 1406316"/>
                <a:gd name="connsiteY13" fmla="*/ 0 h 840337"/>
                <a:gd name="connsiteX14" fmla="*/ 1322020 w 1406316"/>
                <a:gd name="connsiteY14" fmla="*/ 76224 h 840337"/>
                <a:gd name="connsiteX15" fmla="*/ 1406316 w 1406316"/>
                <a:gd name="connsiteY15" fmla="*/ 137179 h 840337"/>
                <a:gd name="connsiteX16" fmla="*/ 1322020 w 1406316"/>
                <a:gd name="connsiteY16" fmla="*/ 198134 h 840337"/>
                <a:gd name="connsiteX17" fmla="*/ 1392808 w 1406316"/>
                <a:gd name="connsiteY17" fmla="*/ 274358 h 840337"/>
                <a:gd name="connsiteX18" fmla="*/ 1298240 w 1406316"/>
                <a:gd name="connsiteY18" fmla="*/ 317692 h 840337"/>
                <a:gd name="connsiteX19" fmla="*/ 1352792 w 1406316"/>
                <a:gd name="connsiteY19" fmla="*/ 406264 h 840337"/>
                <a:gd name="connsiteX20" fmla="*/ 1251588 w 1406316"/>
                <a:gd name="connsiteY20" fmla="*/ 430323 h 840337"/>
                <a:gd name="connsiteX21" fmla="*/ 1287813 w 1406316"/>
                <a:gd name="connsiteY21" fmla="*/ 527832 h 840337"/>
                <a:gd name="connsiteX22" fmla="*/ 1183861 w 1406316"/>
                <a:gd name="connsiteY22" fmla="*/ 531680 h 840337"/>
                <a:gd name="connsiteX23" fmla="*/ 1200366 w 1406316"/>
                <a:gd name="connsiteY23" fmla="*/ 634387 h 840337"/>
                <a:gd name="connsiteX24" fmla="*/ 1097659 w 1406316"/>
                <a:gd name="connsiteY24" fmla="*/ 617882 h 840337"/>
                <a:gd name="connsiteX25" fmla="*/ 1093811 w 1406316"/>
                <a:gd name="connsiteY25" fmla="*/ 721834 h 840337"/>
                <a:gd name="connsiteX26" fmla="*/ 996302 w 1406316"/>
                <a:gd name="connsiteY26" fmla="*/ 685609 h 840337"/>
                <a:gd name="connsiteX27" fmla="*/ 972243 w 1406316"/>
                <a:gd name="connsiteY27" fmla="*/ 786813 h 840337"/>
                <a:gd name="connsiteX28" fmla="*/ 883671 w 1406316"/>
                <a:gd name="connsiteY28" fmla="*/ 732261 h 840337"/>
                <a:gd name="connsiteX29" fmla="*/ 840337 w 1406316"/>
                <a:gd name="connsiteY29" fmla="*/ 826829 h 840337"/>
                <a:gd name="connsiteX30" fmla="*/ 764113 w 1406316"/>
                <a:gd name="connsiteY30" fmla="*/ 756041 h 840337"/>
                <a:gd name="connsiteX31" fmla="*/ 703158 w 1406316"/>
                <a:gd name="connsiteY31" fmla="*/ 840337 h 840337"/>
                <a:gd name="connsiteX32" fmla="*/ 642203 w 1406316"/>
                <a:gd name="connsiteY32" fmla="*/ 756041 h 840337"/>
                <a:gd name="connsiteX33" fmla="*/ 565979 w 1406316"/>
                <a:gd name="connsiteY33" fmla="*/ 826829 h 840337"/>
                <a:gd name="connsiteX34" fmla="*/ 522645 w 1406316"/>
                <a:gd name="connsiteY34" fmla="*/ 732261 h 840337"/>
                <a:gd name="connsiteX35" fmla="*/ 434073 w 1406316"/>
                <a:gd name="connsiteY35" fmla="*/ 786813 h 840337"/>
                <a:gd name="connsiteX36" fmla="*/ 410014 w 1406316"/>
                <a:gd name="connsiteY36" fmla="*/ 685609 h 840337"/>
                <a:gd name="connsiteX37" fmla="*/ 312505 w 1406316"/>
                <a:gd name="connsiteY37" fmla="*/ 721834 h 840337"/>
                <a:gd name="connsiteX38" fmla="*/ 308657 w 1406316"/>
                <a:gd name="connsiteY38" fmla="*/ 617882 h 840337"/>
                <a:gd name="connsiteX39" fmla="*/ 205950 w 1406316"/>
                <a:gd name="connsiteY39" fmla="*/ 634387 h 840337"/>
                <a:gd name="connsiteX40" fmla="*/ 222455 w 1406316"/>
                <a:gd name="connsiteY40" fmla="*/ 531680 h 840337"/>
                <a:gd name="connsiteX41" fmla="*/ 118503 w 1406316"/>
                <a:gd name="connsiteY41" fmla="*/ 527832 h 840337"/>
                <a:gd name="connsiteX42" fmla="*/ 154728 w 1406316"/>
                <a:gd name="connsiteY42" fmla="*/ 430323 h 840337"/>
                <a:gd name="connsiteX43" fmla="*/ 53524 w 1406316"/>
                <a:gd name="connsiteY43" fmla="*/ 406264 h 840337"/>
                <a:gd name="connsiteX44" fmla="*/ 108076 w 1406316"/>
                <a:gd name="connsiteY44" fmla="*/ 317692 h 840337"/>
                <a:gd name="connsiteX45" fmla="*/ 13508 w 1406316"/>
                <a:gd name="connsiteY45" fmla="*/ 274358 h 840337"/>
                <a:gd name="connsiteX46" fmla="*/ 84296 w 1406316"/>
                <a:gd name="connsiteY46" fmla="*/ 198134 h 840337"/>
                <a:gd name="connsiteX47" fmla="*/ 0 w 1406316"/>
                <a:gd name="connsiteY47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702657 w 1406316"/>
                <a:gd name="connsiteY2" fmla="*/ 15177 h 840337"/>
                <a:gd name="connsiteX3" fmla="*/ 1068411 w 1406316"/>
                <a:gd name="connsiteY3" fmla="*/ 60524 h 840337"/>
                <a:gd name="connsiteX4" fmla="*/ 1123059 w 1406316"/>
                <a:gd name="connsiteY4" fmla="*/ 50176 h 840337"/>
                <a:gd name="connsiteX5" fmla="*/ 1213066 w 1406316"/>
                <a:gd name="connsiteY5" fmla="*/ 78121 h 840337"/>
                <a:gd name="connsiteX6" fmla="*/ 1166207 w 1406316"/>
                <a:gd name="connsiteY6" fmla="*/ 59627 h 840337"/>
                <a:gd name="connsiteX7" fmla="*/ 1221961 w 1406316"/>
                <a:gd name="connsiteY7" fmla="*/ 53828 h 840337"/>
                <a:gd name="connsiteX8" fmla="*/ 1256063 w 1406316"/>
                <a:gd name="connsiteY8" fmla="*/ 76726 h 840337"/>
                <a:gd name="connsiteX9" fmla="*/ 1251588 w 1406316"/>
                <a:gd name="connsiteY9" fmla="*/ 123435 h 840337"/>
                <a:gd name="connsiteX10" fmla="*/ 1289292 w 1406316"/>
                <a:gd name="connsiteY10" fmla="*/ 71294 h 840337"/>
                <a:gd name="connsiteX11" fmla="*/ 1298240 w 1406316"/>
                <a:gd name="connsiteY11" fmla="*/ 58266 h 840337"/>
                <a:gd name="connsiteX12" fmla="*/ 1392808 w 1406316"/>
                <a:gd name="connsiteY12" fmla="*/ 0 h 840337"/>
                <a:gd name="connsiteX13" fmla="*/ 1322020 w 1406316"/>
                <a:gd name="connsiteY13" fmla="*/ 76224 h 840337"/>
                <a:gd name="connsiteX14" fmla="*/ 1406316 w 1406316"/>
                <a:gd name="connsiteY14" fmla="*/ 137179 h 840337"/>
                <a:gd name="connsiteX15" fmla="*/ 1322020 w 1406316"/>
                <a:gd name="connsiteY15" fmla="*/ 198134 h 840337"/>
                <a:gd name="connsiteX16" fmla="*/ 1392808 w 1406316"/>
                <a:gd name="connsiteY16" fmla="*/ 274358 h 840337"/>
                <a:gd name="connsiteX17" fmla="*/ 1298240 w 1406316"/>
                <a:gd name="connsiteY17" fmla="*/ 317692 h 840337"/>
                <a:gd name="connsiteX18" fmla="*/ 1352792 w 1406316"/>
                <a:gd name="connsiteY18" fmla="*/ 406264 h 840337"/>
                <a:gd name="connsiteX19" fmla="*/ 1251588 w 1406316"/>
                <a:gd name="connsiteY19" fmla="*/ 430323 h 840337"/>
                <a:gd name="connsiteX20" fmla="*/ 1287813 w 1406316"/>
                <a:gd name="connsiteY20" fmla="*/ 527832 h 840337"/>
                <a:gd name="connsiteX21" fmla="*/ 1183861 w 1406316"/>
                <a:gd name="connsiteY21" fmla="*/ 531680 h 840337"/>
                <a:gd name="connsiteX22" fmla="*/ 1200366 w 1406316"/>
                <a:gd name="connsiteY22" fmla="*/ 634387 h 840337"/>
                <a:gd name="connsiteX23" fmla="*/ 1097659 w 1406316"/>
                <a:gd name="connsiteY23" fmla="*/ 617882 h 840337"/>
                <a:gd name="connsiteX24" fmla="*/ 1093811 w 1406316"/>
                <a:gd name="connsiteY24" fmla="*/ 721834 h 840337"/>
                <a:gd name="connsiteX25" fmla="*/ 996302 w 1406316"/>
                <a:gd name="connsiteY25" fmla="*/ 685609 h 840337"/>
                <a:gd name="connsiteX26" fmla="*/ 972243 w 1406316"/>
                <a:gd name="connsiteY26" fmla="*/ 786813 h 840337"/>
                <a:gd name="connsiteX27" fmla="*/ 883671 w 1406316"/>
                <a:gd name="connsiteY27" fmla="*/ 732261 h 840337"/>
                <a:gd name="connsiteX28" fmla="*/ 840337 w 1406316"/>
                <a:gd name="connsiteY28" fmla="*/ 826829 h 840337"/>
                <a:gd name="connsiteX29" fmla="*/ 764113 w 1406316"/>
                <a:gd name="connsiteY29" fmla="*/ 756041 h 840337"/>
                <a:gd name="connsiteX30" fmla="*/ 703158 w 1406316"/>
                <a:gd name="connsiteY30" fmla="*/ 840337 h 840337"/>
                <a:gd name="connsiteX31" fmla="*/ 642203 w 1406316"/>
                <a:gd name="connsiteY31" fmla="*/ 756041 h 840337"/>
                <a:gd name="connsiteX32" fmla="*/ 565979 w 1406316"/>
                <a:gd name="connsiteY32" fmla="*/ 826829 h 840337"/>
                <a:gd name="connsiteX33" fmla="*/ 522645 w 1406316"/>
                <a:gd name="connsiteY33" fmla="*/ 732261 h 840337"/>
                <a:gd name="connsiteX34" fmla="*/ 434073 w 1406316"/>
                <a:gd name="connsiteY34" fmla="*/ 786813 h 840337"/>
                <a:gd name="connsiteX35" fmla="*/ 410014 w 1406316"/>
                <a:gd name="connsiteY35" fmla="*/ 685609 h 840337"/>
                <a:gd name="connsiteX36" fmla="*/ 312505 w 1406316"/>
                <a:gd name="connsiteY36" fmla="*/ 721834 h 840337"/>
                <a:gd name="connsiteX37" fmla="*/ 308657 w 1406316"/>
                <a:gd name="connsiteY37" fmla="*/ 617882 h 840337"/>
                <a:gd name="connsiteX38" fmla="*/ 205950 w 1406316"/>
                <a:gd name="connsiteY38" fmla="*/ 634387 h 840337"/>
                <a:gd name="connsiteX39" fmla="*/ 222455 w 1406316"/>
                <a:gd name="connsiteY39" fmla="*/ 531680 h 840337"/>
                <a:gd name="connsiteX40" fmla="*/ 118503 w 1406316"/>
                <a:gd name="connsiteY40" fmla="*/ 527832 h 840337"/>
                <a:gd name="connsiteX41" fmla="*/ 154728 w 1406316"/>
                <a:gd name="connsiteY41" fmla="*/ 430323 h 840337"/>
                <a:gd name="connsiteX42" fmla="*/ 53524 w 1406316"/>
                <a:gd name="connsiteY42" fmla="*/ 406264 h 840337"/>
                <a:gd name="connsiteX43" fmla="*/ 108076 w 1406316"/>
                <a:gd name="connsiteY43" fmla="*/ 317692 h 840337"/>
                <a:gd name="connsiteX44" fmla="*/ 13508 w 1406316"/>
                <a:gd name="connsiteY44" fmla="*/ 274358 h 840337"/>
                <a:gd name="connsiteX45" fmla="*/ 84296 w 1406316"/>
                <a:gd name="connsiteY45" fmla="*/ 198134 h 840337"/>
                <a:gd name="connsiteX46" fmla="*/ 0 w 1406316"/>
                <a:gd name="connsiteY46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068411 w 1406316"/>
                <a:gd name="connsiteY2" fmla="*/ 60524 h 840337"/>
                <a:gd name="connsiteX3" fmla="*/ 1123059 w 1406316"/>
                <a:gd name="connsiteY3" fmla="*/ 50176 h 840337"/>
                <a:gd name="connsiteX4" fmla="*/ 1213066 w 1406316"/>
                <a:gd name="connsiteY4" fmla="*/ 78121 h 840337"/>
                <a:gd name="connsiteX5" fmla="*/ 1166207 w 1406316"/>
                <a:gd name="connsiteY5" fmla="*/ 59627 h 840337"/>
                <a:gd name="connsiteX6" fmla="*/ 1221961 w 1406316"/>
                <a:gd name="connsiteY6" fmla="*/ 53828 h 840337"/>
                <a:gd name="connsiteX7" fmla="*/ 1256063 w 1406316"/>
                <a:gd name="connsiteY7" fmla="*/ 76726 h 840337"/>
                <a:gd name="connsiteX8" fmla="*/ 1251588 w 1406316"/>
                <a:gd name="connsiteY8" fmla="*/ 123435 h 840337"/>
                <a:gd name="connsiteX9" fmla="*/ 1289292 w 1406316"/>
                <a:gd name="connsiteY9" fmla="*/ 71294 h 840337"/>
                <a:gd name="connsiteX10" fmla="*/ 1298240 w 1406316"/>
                <a:gd name="connsiteY10" fmla="*/ 58266 h 840337"/>
                <a:gd name="connsiteX11" fmla="*/ 1392808 w 1406316"/>
                <a:gd name="connsiteY11" fmla="*/ 0 h 840337"/>
                <a:gd name="connsiteX12" fmla="*/ 1322020 w 1406316"/>
                <a:gd name="connsiteY12" fmla="*/ 76224 h 840337"/>
                <a:gd name="connsiteX13" fmla="*/ 1406316 w 1406316"/>
                <a:gd name="connsiteY13" fmla="*/ 137179 h 840337"/>
                <a:gd name="connsiteX14" fmla="*/ 1322020 w 1406316"/>
                <a:gd name="connsiteY14" fmla="*/ 198134 h 840337"/>
                <a:gd name="connsiteX15" fmla="*/ 1392808 w 1406316"/>
                <a:gd name="connsiteY15" fmla="*/ 274358 h 840337"/>
                <a:gd name="connsiteX16" fmla="*/ 1298240 w 1406316"/>
                <a:gd name="connsiteY16" fmla="*/ 317692 h 840337"/>
                <a:gd name="connsiteX17" fmla="*/ 1352792 w 1406316"/>
                <a:gd name="connsiteY17" fmla="*/ 406264 h 840337"/>
                <a:gd name="connsiteX18" fmla="*/ 1251588 w 1406316"/>
                <a:gd name="connsiteY18" fmla="*/ 430323 h 840337"/>
                <a:gd name="connsiteX19" fmla="*/ 1287813 w 1406316"/>
                <a:gd name="connsiteY19" fmla="*/ 527832 h 840337"/>
                <a:gd name="connsiteX20" fmla="*/ 1183861 w 1406316"/>
                <a:gd name="connsiteY20" fmla="*/ 531680 h 840337"/>
                <a:gd name="connsiteX21" fmla="*/ 1200366 w 1406316"/>
                <a:gd name="connsiteY21" fmla="*/ 634387 h 840337"/>
                <a:gd name="connsiteX22" fmla="*/ 1097659 w 1406316"/>
                <a:gd name="connsiteY22" fmla="*/ 617882 h 840337"/>
                <a:gd name="connsiteX23" fmla="*/ 1093811 w 1406316"/>
                <a:gd name="connsiteY23" fmla="*/ 721834 h 840337"/>
                <a:gd name="connsiteX24" fmla="*/ 996302 w 1406316"/>
                <a:gd name="connsiteY24" fmla="*/ 685609 h 840337"/>
                <a:gd name="connsiteX25" fmla="*/ 972243 w 1406316"/>
                <a:gd name="connsiteY25" fmla="*/ 786813 h 840337"/>
                <a:gd name="connsiteX26" fmla="*/ 883671 w 1406316"/>
                <a:gd name="connsiteY26" fmla="*/ 732261 h 840337"/>
                <a:gd name="connsiteX27" fmla="*/ 840337 w 1406316"/>
                <a:gd name="connsiteY27" fmla="*/ 826829 h 840337"/>
                <a:gd name="connsiteX28" fmla="*/ 764113 w 1406316"/>
                <a:gd name="connsiteY28" fmla="*/ 756041 h 840337"/>
                <a:gd name="connsiteX29" fmla="*/ 703158 w 1406316"/>
                <a:gd name="connsiteY29" fmla="*/ 840337 h 840337"/>
                <a:gd name="connsiteX30" fmla="*/ 642203 w 1406316"/>
                <a:gd name="connsiteY30" fmla="*/ 756041 h 840337"/>
                <a:gd name="connsiteX31" fmla="*/ 565979 w 1406316"/>
                <a:gd name="connsiteY31" fmla="*/ 826829 h 840337"/>
                <a:gd name="connsiteX32" fmla="*/ 522645 w 1406316"/>
                <a:gd name="connsiteY32" fmla="*/ 732261 h 840337"/>
                <a:gd name="connsiteX33" fmla="*/ 434073 w 1406316"/>
                <a:gd name="connsiteY33" fmla="*/ 786813 h 840337"/>
                <a:gd name="connsiteX34" fmla="*/ 410014 w 1406316"/>
                <a:gd name="connsiteY34" fmla="*/ 685609 h 840337"/>
                <a:gd name="connsiteX35" fmla="*/ 312505 w 1406316"/>
                <a:gd name="connsiteY35" fmla="*/ 721834 h 840337"/>
                <a:gd name="connsiteX36" fmla="*/ 308657 w 1406316"/>
                <a:gd name="connsiteY36" fmla="*/ 617882 h 840337"/>
                <a:gd name="connsiteX37" fmla="*/ 205950 w 1406316"/>
                <a:gd name="connsiteY37" fmla="*/ 634387 h 840337"/>
                <a:gd name="connsiteX38" fmla="*/ 222455 w 1406316"/>
                <a:gd name="connsiteY38" fmla="*/ 531680 h 840337"/>
                <a:gd name="connsiteX39" fmla="*/ 118503 w 1406316"/>
                <a:gd name="connsiteY39" fmla="*/ 527832 h 840337"/>
                <a:gd name="connsiteX40" fmla="*/ 154728 w 1406316"/>
                <a:gd name="connsiteY40" fmla="*/ 430323 h 840337"/>
                <a:gd name="connsiteX41" fmla="*/ 53524 w 1406316"/>
                <a:gd name="connsiteY41" fmla="*/ 406264 h 840337"/>
                <a:gd name="connsiteX42" fmla="*/ 108076 w 1406316"/>
                <a:gd name="connsiteY42" fmla="*/ 317692 h 840337"/>
                <a:gd name="connsiteX43" fmla="*/ 13508 w 1406316"/>
                <a:gd name="connsiteY43" fmla="*/ 274358 h 840337"/>
                <a:gd name="connsiteX44" fmla="*/ 84296 w 1406316"/>
                <a:gd name="connsiteY44" fmla="*/ 198134 h 840337"/>
                <a:gd name="connsiteX45" fmla="*/ 0 w 1406316"/>
                <a:gd name="connsiteY45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123059 w 1406316"/>
                <a:gd name="connsiteY2" fmla="*/ 50176 h 840337"/>
                <a:gd name="connsiteX3" fmla="*/ 1213066 w 1406316"/>
                <a:gd name="connsiteY3" fmla="*/ 78121 h 840337"/>
                <a:gd name="connsiteX4" fmla="*/ 1166207 w 1406316"/>
                <a:gd name="connsiteY4" fmla="*/ 59627 h 840337"/>
                <a:gd name="connsiteX5" fmla="*/ 1221961 w 1406316"/>
                <a:gd name="connsiteY5" fmla="*/ 53828 h 840337"/>
                <a:gd name="connsiteX6" fmla="*/ 1256063 w 1406316"/>
                <a:gd name="connsiteY6" fmla="*/ 76726 h 840337"/>
                <a:gd name="connsiteX7" fmla="*/ 1251588 w 1406316"/>
                <a:gd name="connsiteY7" fmla="*/ 123435 h 840337"/>
                <a:gd name="connsiteX8" fmla="*/ 1289292 w 1406316"/>
                <a:gd name="connsiteY8" fmla="*/ 71294 h 840337"/>
                <a:gd name="connsiteX9" fmla="*/ 1298240 w 1406316"/>
                <a:gd name="connsiteY9" fmla="*/ 58266 h 840337"/>
                <a:gd name="connsiteX10" fmla="*/ 1392808 w 1406316"/>
                <a:gd name="connsiteY10" fmla="*/ 0 h 840337"/>
                <a:gd name="connsiteX11" fmla="*/ 1322020 w 1406316"/>
                <a:gd name="connsiteY11" fmla="*/ 76224 h 840337"/>
                <a:gd name="connsiteX12" fmla="*/ 1406316 w 1406316"/>
                <a:gd name="connsiteY12" fmla="*/ 137179 h 840337"/>
                <a:gd name="connsiteX13" fmla="*/ 1322020 w 1406316"/>
                <a:gd name="connsiteY13" fmla="*/ 198134 h 840337"/>
                <a:gd name="connsiteX14" fmla="*/ 1392808 w 1406316"/>
                <a:gd name="connsiteY14" fmla="*/ 274358 h 840337"/>
                <a:gd name="connsiteX15" fmla="*/ 1298240 w 1406316"/>
                <a:gd name="connsiteY15" fmla="*/ 317692 h 840337"/>
                <a:gd name="connsiteX16" fmla="*/ 1352792 w 1406316"/>
                <a:gd name="connsiteY16" fmla="*/ 406264 h 840337"/>
                <a:gd name="connsiteX17" fmla="*/ 1251588 w 1406316"/>
                <a:gd name="connsiteY17" fmla="*/ 430323 h 840337"/>
                <a:gd name="connsiteX18" fmla="*/ 1287813 w 1406316"/>
                <a:gd name="connsiteY18" fmla="*/ 527832 h 840337"/>
                <a:gd name="connsiteX19" fmla="*/ 1183861 w 1406316"/>
                <a:gd name="connsiteY19" fmla="*/ 531680 h 840337"/>
                <a:gd name="connsiteX20" fmla="*/ 1200366 w 1406316"/>
                <a:gd name="connsiteY20" fmla="*/ 634387 h 840337"/>
                <a:gd name="connsiteX21" fmla="*/ 1097659 w 1406316"/>
                <a:gd name="connsiteY21" fmla="*/ 617882 h 840337"/>
                <a:gd name="connsiteX22" fmla="*/ 1093811 w 1406316"/>
                <a:gd name="connsiteY22" fmla="*/ 721834 h 840337"/>
                <a:gd name="connsiteX23" fmla="*/ 996302 w 1406316"/>
                <a:gd name="connsiteY23" fmla="*/ 685609 h 840337"/>
                <a:gd name="connsiteX24" fmla="*/ 972243 w 1406316"/>
                <a:gd name="connsiteY24" fmla="*/ 786813 h 840337"/>
                <a:gd name="connsiteX25" fmla="*/ 883671 w 1406316"/>
                <a:gd name="connsiteY25" fmla="*/ 732261 h 840337"/>
                <a:gd name="connsiteX26" fmla="*/ 840337 w 1406316"/>
                <a:gd name="connsiteY26" fmla="*/ 826829 h 840337"/>
                <a:gd name="connsiteX27" fmla="*/ 764113 w 1406316"/>
                <a:gd name="connsiteY27" fmla="*/ 756041 h 840337"/>
                <a:gd name="connsiteX28" fmla="*/ 703158 w 1406316"/>
                <a:gd name="connsiteY28" fmla="*/ 840337 h 840337"/>
                <a:gd name="connsiteX29" fmla="*/ 642203 w 1406316"/>
                <a:gd name="connsiteY29" fmla="*/ 756041 h 840337"/>
                <a:gd name="connsiteX30" fmla="*/ 565979 w 1406316"/>
                <a:gd name="connsiteY30" fmla="*/ 826829 h 840337"/>
                <a:gd name="connsiteX31" fmla="*/ 522645 w 1406316"/>
                <a:gd name="connsiteY31" fmla="*/ 732261 h 840337"/>
                <a:gd name="connsiteX32" fmla="*/ 434073 w 1406316"/>
                <a:gd name="connsiteY32" fmla="*/ 786813 h 840337"/>
                <a:gd name="connsiteX33" fmla="*/ 410014 w 1406316"/>
                <a:gd name="connsiteY33" fmla="*/ 685609 h 840337"/>
                <a:gd name="connsiteX34" fmla="*/ 312505 w 1406316"/>
                <a:gd name="connsiteY34" fmla="*/ 721834 h 840337"/>
                <a:gd name="connsiteX35" fmla="*/ 308657 w 1406316"/>
                <a:gd name="connsiteY35" fmla="*/ 617882 h 840337"/>
                <a:gd name="connsiteX36" fmla="*/ 205950 w 1406316"/>
                <a:gd name="connsiteY36" fmla="*/ 634387 h 840337"/>
                <a:gd name="connsiteX37" fmla="*/ 222455 w 1406316"/>
                <a:gd name="connsiteY37" fmla="*/ 531680 h 840337"/>
                <a:gd name="connsiteX38" fmla="*/ 118503 w 1406316"/>
                <a:gd name="connsiteY38" fmla="*/ 527832 h 840337"/>
                <a:gd name="connsiteX39" fmla="*/ 154728 w 1406316"/>
                <a:gd name="connsiteY39" fmla="*/ 430323 h 840337"/>
                <a:gd name="connsiteX40" fmla="*/ 53524 w 1406316"/>
                <a:gd name="connsiteY40" fmla="*/ 406264 h 840337"/>
                <a:gd name="connsiteX41" fmla="*/ 108076 w 1406316"/>
                <a:gd name="connsiteY41" fmla="*/ 317692 h 840337"/>
                <a:gd name="connsiteX42" fmla="*/ 13508 w 1406316"/>
                <a:gd name="connsiteY42" fmla="*/ 274358 h 840337"/>
                <a:gd name="connsiteX43" fmla="*/ 84296 w 1406316"/>
                <a:gd name="connsiteY43" fmla="*/ 198134 h 840337"/>
                <a:gd name="connsiteX44" fmla="*/ 0 w 1406316"/>
                <a:gd name="connsiteY44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123059 w 1406316"/>
                <a:gd name="connsiteY2" fmla="*/ 50176 h 840337"/>
                <a:gd name="connsiteX3" fmla="*/ 1213066 w 1406316"/>
                <a:gd name="connsiteY3" fmla="*/ 78121 h 840337"/>
                <a:gd name="connsiteX4" fmla="*/ 1221961 w 1406316"/>
                <a:gd name="connsiteY4" fmla="*/ 53828 h 840337"/>
                <a:gd name="connsiteX5" fmla="*/ 1256063 w 1406316"/>
                <a:gd name="connsiteY5" fmla="*/ 76726 h 840337"/>
                <a:gd name="connsiteX6" fmla="*/ 1251588 w 1406316"/>
                <a:gd name="connsiteY6" fmla="*/ 123435 h 840337"/>
                <a:gd name="connsiteX7" fmla="*/ 1289292 w 1406316"/>
                <a:gd name="connsiteY7" fmla="*/ 71294 h 840337"/>
                <a:gd name="connsiteX8" fmla="*/ 1298240 w 1406316"/>
                <a:gd name="connsiteY8" fmla="*/ 58266 h 840337"/>
                <a:gd name="connsiteX9" fmla="*/ 1392808 w 1406316"/>
                <a:gd name="connsiteY9" fmla="*/ 0 h 840337"/>
                <a:gd name="connsiteX10" fmla="*/ 1322020 w 1406316"/>
                <a:gd name="connsiteY10" fmla="*/ 76224 h 840337"/>
                <a:gd name="connsiteX11" fmla="*/ 1406316 w 1406316"/>
                <a:gd name="connsiteY11" fmla="*/ 137179 h 840337"/>
                <a:gd name="connsiteX12" fmla="*/ 1322020 w 1406316"/>
                <a:gd name="connsiteY12" fmla="*/ 198134 h 840337"/>
                <a:gd name="connsiteX13" fmla="*/ 1392808 w 1406316"/>
                <a:gd name="connsiteY13" fmla="*/ 274358 h 840337"/>
                <a:gd name="connsiteX14" fmla="*/ 1298240 w 1406316"/>
                <a:gd name="connsiteY14" fmla="*/ 317692 h 840337"/>
                <a:gd name="connsiteX15" fmla="*/ 1352792 w 1406316"/>
                <a:gd name="connsiteY15" fmla="*/ 406264 h 840337"/>
                <a:gd name="connsiteX16" fmla="*/ 1251588 w 1406316"/>
                <a:gd name="connsiteY16" fmla="*/ 430323 h 840337"/>
                <a:gd name="connsiteX17" fmla="*/ 1287813 w 1406316"/>
                <a:gd name="connsiteY17" fmla="*/ 527832 h 840337"/>
                <a:gd name="connsiteX18" fmla="*/ 1183861 w 1406316"/>
                <a:gd name="connsiteY18" fmla="*/ 531680 h 840337"/>
                <a:gd name="connsiteX19" fmla="*/ 1200366 w 1406316"/>
                <a:gd name="connsiteY19" fmla="*/ 634387 h 840337"/>
                <a:gd name="connsiteX20" fmla="*/ 1097659 w 1406316"/>
                <a:gd name="connsiteY20" fmla="*/ 617882 h 840337"/>
                <a:gd name="connsiteX21" fmla="*/ 1093811 w 1406316"/>
                <a:gd name="connsiteY21" fmla="*/ 721834 h 840337"/>
                <a:gd name="connsiteX22" fmla="*/ 996302 w 1406316"/>
                <a:gd name="connsiteY22" fmla="*/ 685609 h 840337"/>
                <a:gd name="connsiteX23" fmla="*/ 972243 w 1406316"/>
                <a:gd name="connsiteY23" fmla="*/ 786813 h 840337"/>
                <a:gd name="connsiteX24" fmla="*/ 883671 w 1406316"/>
                <a:gd name="connsiteY24" fmla="*/ 732261 h 840337"/>
                <a:gd name="connsiteX25" fmla="*/ 840337 w 1406316"/>
                <a:gd name="connsiteY25" fmla="*/ 826829 h 840337"/>
                <a:gd name="connsiteX26" fmla="*/ 764113 w 1406316"/>
                <a:gd name="connsiteY26" fmla="*/ 756041 h 840337"/>
                <a:gd name="connsiteX27" fmla="*/ 703158 w 1406316"/>
                <a:gd name="connsiteY27" fmla="*/ 840337 h 840337"/>
                <a:gd name="connsiteX28" fmla="*/ 642203 w 1406316"/>
                <a:gd name="connsiteY28" fmla="*/ 756041 h 840337"/>
                <a:gd name="connsiteX29" fmla="*/ 565979 w 1406316"/>
                <a:gd name="connsiteY29" fmla="*/ 826829 h 840337"/>
                <a:gd name="connsiteX30" fmla="*/ 522645 w 1406316"/>
                <a:gd name="connsiteY30" fmla="*/ 732261 h 840337"/>
                <a:gd name="connsiteX31" fmla="*/ 434073 w 1406316"/>
                <a:gd name="connsiteY31" fmla="*/ 786813 h 840337"/>
                <a:gd name="connsiteX32" fmla="*/ 410014 w 1406316"/>
                <a:gd name="connsiteY32" fmla="*/ 685609 h 840337"/>
                <a:gd name="connsiteX33" fmla="*/ 312505 w 1406316"/>
                <a:gd name="connsiteY33" fmla="*/ 721834 h 840337"/>
                <a:gd name="connsiteX34" fmla="*/ 308657 w 1406316"/>
                <a:gd name="connsiteY34" fmla="*/ 617882 h 840337"/>
                <a:gd name="connsiteX35" fmla="*/ 205950 w 1406316"/>
                <a:gd name="connsiteY35" fmla="*/ 634387 h 840337"/>
                <a:gd name="connsiteX36" fmla="*/ 222455 w 1406316"/>
                <a:gd name="connsiteY36" fmla="*/ 531680 h 840337"/>
                <a:gd name="connsiteX37" fmla="*/ 118503 w 1406316"/>
                <a:gd name="connsiteY37" fmla="*/ 527832 h 840337"/>
                <a:gd name="connsiteX38" fmla="*/ 154728 w 1406316"/>
                <a:gd name="connsiteY38" fmla="*/ 430323 h 840337"/>
                <a:gd name="connsiteX39" fmla="*/ 53524 w 1406316"/>
                <a:gd name="connsiteY39" fmla="*/ 406264 h 840337"/>
                <a:gd name="connsiteX40" fmla="*/ 108076 w 1406316"/>
                <a:gd name="connsiteY40" fmla="*/ 317692 h 840337"/>
                <a:gd name="connsiteX41" fmla="*/ 13508 w 1406316"/>
                <a:gd name="connsiteY41" fmla="*/ 274358 h 840337"/>
                <a:gd name="connsiteX42" fmla="*/ 84296 w 1406316"/>
                <a:gd name="connsiteY42" fmla="*/ 198134 h 840337"/>
                <a:gd name="connsiteX43" fmla="*/ 0 w 1406316"/>
                <a:gd name="connsiteY43" fmla="*/ 137179 h 840337"/>
                <a:gd name="connsiteX0" fmla="*/ 1213066 w 1406316"/>
                <a:gd name="connsiteY0" fmla="*/ 78121 h 840337"/>
                <a:gd name="connsiteX1" fmla="*/ 1221961 w 1406316"/>
                <a:gd name="connsiteY1" fmla="*/ 53828 h 840337"/>
                <a:gd name="connsiteX2" fmla="*/ 1256063 w 1406316"/>
                <a:gd name="connsiteY2" fmla="*/ 76726 h 840337"/>
                <a:gd name="connsiteX3" fmla="*/ 1251588 w 1406316"/>
                <a:gd name="connsiteY3" fmla="*/ 123435 h 840337"/>
                <a:gd name="connsiteX4" fmla="*/ 1289292 w 1406316"/>
                <a:gd name="connsiteY4" fmla="*/ 71294 h 840337"/>
                <a:gd name="connsiteX5" fmla="*/ 1298240 w 1406316"/>
                <a:gd name="connsiteY5" fmla="*/ 58266 h 840337"/>
                <a:gd name="connsiteX6" fmla="*/ 1392808 w 1406316"/>
                <a:gd name="connsiteY6" fmla="*/ 0 h 840337"/>
                <a:gd name="connsiteX7" fmla="*/ 1322020 w 1406316"/>
                <a:gd name="connsiteY7" fmla="*/ 76224 h 840337"/>
                <a:gd name="connsiteX8" fmla="*/ 1406316 w 1406316"/>
                <a:gd name="connsiteY8" fmla="*/ 137179 h 840337"/>
                <a:gd name="connsiteX9" fmla="*/ 1322020 w 1406316"/>
                <a:gd name="connsiteY9" fmla="*/ 198134 h 840337"/>
                <a:gd name="connsiteX10" fmla="*/ 1392808 w 1406316"/>
                <a:gd name="connsiteY10" fmla="*/ 274358 h 840337"/>
                <a:gd name="connsiteX11" fmla="*/ 1298240 w 1406316"/>
                <a:gd name="connsiteY11" fmla="*/ 317692 h 840337"/>
                <a:gd name="connsiteX12" fmla="*/ 1352792 w 1406316"/>
                <a:gd name="connsiteY12" fmla="*/ 406264 h 840337"/>
                <a:gd name="connsiteX13" fmla="*/ 1251588 w 1406316"/>
                <a:gd name="connsiteY13" fmla="*/ 430323 h 840337"/>
                <a:gd name="connsiteX14" fmla="*/ 1287813 w 1406316"/>
                <a:gd name="connsiteY14" fmla="*/ 527832 h 840337"/>
                <a:gd name="connsiteX15" fmla="*/ 1183861 w 1406316"/>
                <a:gd name="connsiteY15" fmla="*/ 531680 h 840337"/>
                <a:gd name="connsiteX16" fmla="*/ 1200366 w 1406316"/>
                <a:gd name="connsiteY16" fmla="*/ 634387 h 840337"/>
                <a:gd name="connsiteX17" fmla="*/ 1097659 w 1406316"/>
                <a:gd name="connsiteY17" fmla="*/ 617882 h 840337"/>
                <a:gd name="connsiteX18" fmla="*/ 1093811 w 1406316"/>
                <a:gd name="connsiteY18" fmla="*/ 721834 h 840337"/>
                <a:gd name="connsiteX19" fmla="*/ 996302 w 1406316"/>
                <a:gd name="connsiteY19" fmla="*/ 685609 h 840337"/>
                <a:gd name="connsiteX20" fmla="*/ 972243 w 1406316"/>
                <a:gd name="connsiteY20" fmla="*/ 786813 h 840337"/>
                <a:gd name="connsiteX21" fmla="*/ 883671 w 1406316"/>
                <a:gd name="connsiteY21" fmla="*/ 732261 h 840337"/>
                <a:gd name="connsiteX22" fmla="*/ 840337 w 1406316"/>
                <a:gd name="connsiteY22" fmla="*/ 826829 h 840337"/>
                <a:gd name="connsiteX23" fmla="*/ 764113 w 1406316"/>
                <a:gd name="connsiteY23" fmla="*/ 756041 h 840337"/>
                <a:gd name="connsiteX24" fmla="*/ 703158 w 1406316"/>
                <a:gd name="connsiteY24" fmla="*/ 840337 h 840337"/>
                <a:gd name="connsiteX25" fmla="*/ 642203 w 1406316"/>
                <a:gd name="connsiteY25" fmla="*/ 756041 h 840337"/>
                <a:gd name="connsiteX26" fmla="*/ 565979 w 1406316"/>
                <a:gd name="connsiteY26" fmla="*/ 826829 h 840337"/>
                <a:gd name="connsiteX27" fmla="*/ 522645 w 1406316"/>
                <a:gd name="connsiteY27" fmla="*/ 732261 h 840337"/>
                <a:gd name="connsiteX28" fmla="*/ 434073 w 1406316"/>
                <a:gd name="connsiteY28" fmla="*/ 786813 h 840337"/>
                <a:gd name="connsiteX29" fmla="*/ 410014 w 1406316"/>
                <a:gd name="connsiteY29" fmla="*/ 685609 h 840337"/>
                <a:gd name="connsiteX30" fmla="*/ 312505 w 1406316"/>
                <a:gd name="connsiteY30" fmla="*/ 721834 h 840337"/>
                <a:gd name="connsiteX31" fmla="*/ 308657 w 1406316"/>
                <a:gd name="connsiteY31" fmla="*/ 617882 h 840337"/>
                <a:gd name="connsiteX32" fmla="*/ 205950 w 1406316"/>
                <a:gd name="connsiteY32" fmla="*/ 634387 h 840337"/>
                <a:gd name="connsiteX33" fmla="*/ 222455 w 1406316"/>
                <a:gd name="connsiteY33" fmla="*/ 531680 h 840337"/>
                <a:gd name="connsiteX34" fmla="*/ 118503 w 1406316"/>
                <a:gd name="connsiteY34" fmla="*/ 527832 h 840337"/>
                <a:gd name="connsiteX35" fmla="*/ 154728 w 1406316"/>
                <a:gd name="connsiteY35" fmla="*/ 430323 h 840337"/>
                <a:gd name="connsiteX36" fmla="*/ 53524 w 1406316"/>
                <a:gd name="connsiteY36" fmla="*/ 406264 h 840337"/>
                <a:gd name="connsiteX37" fmla="*/ 108076 w 1406316"/>
                <a:gd name="connsiteY37" fmla="*/ 317692 h 840337"/>
                <a:gd name="connsiteX38" fmla="*/ 13508 w 1406316"/>
                <a:gd name="connsiteY38" fmla="*/ 274358 h 840337"/>
                <a:gd name="connsiteX39" fmla="*/ 84296 w 1406316"/>
                <a:gd name="connsiteY39" fmla="*/ 198134 h 840337"/>
                <a:gd name="connsiteX40" fmla="*/ 0 w 1406316"/>
                <a:gd name="connsiteY40" fmla="*/ 137179 h 840337"/>
                <a:gd name="connsiteX41" fmla="*/ 84296 w 1406316"/>
                <a:gd name="connsiteY41" fmla="*/ 76224 h 840337"/>
                <a:gd name="connsiteX42" fmla="*/ 1214499 w 1406316"/>
                <a:gd name="connsiteY42" fmla="*/ 141616 h 840337"/>
                <a:gd name="connsiteX0" fmla="*/ 1213066 w 1406316"/>
                <a:gd name="connsiteY0" fmla="*/ 78121 h 840337"/>
                <a:gd name="connsiteX1" fmla="*/ 1256063 w 1406316"/>
                <a:gd name="connsiteY1" fmla="*/ 76726 h 840337"/>
                <a:gd name="connsiteX2" fmla="*/ 1251588 w 1406316"/>
                <a:gd name="connsiteY2" fmla="*/ 123435 h 840337"/>
                <a:gd name="connsiteX3" fmla="*/ 1289292 w 1406316"/>
                <a:gd name="connsiteY3" fmla="*/ 71294 h 840337"/>
                <a:gd name="connsiteX4" fmla="*/ 1298240 w 1406316"/>
                <a:gd name="connsiteY4" fmla="*/ 58266 h 840337"/>
                <a:gd name="connsiteX5" fmla="*/ 1392808 w 1406316"/>
                <a:gd name="connsiteY5" fmla="*/ 0 h 840337"/>
                <a:gd name="connsiteX6" fmla="*/ 1322020 w 1406316"/>
                <a:gd name="connsiteY6" fmla="*/ 76224 h 840337"/>
                <a:gd name="connsiteX7" fmla="*/ 1406316 w 1406316"/>
                <a:gd name="connsiteY7" fmla="*/ 137179 h 840337"/>
                <a:gd name="connsiteX8" fmla="*/ 1322020 w 1406316"/>
                <a:gd name="connsiteY8" fmla="*/ 198134 h 840337"/>
                <a:gd name="connsiteX9" fmla="*/ 1392808 w 1406316"/>
                <a:gd name="connsiteY9" fmla="*/ 274358 h 840337"/>
                <a:gd name="connsiteX10" fmla="*/ 1298240 w 1406316"/>
                <a:gd name="connsiteY10" fmla="*/ 317692 h 840337"/>
                <a:gd name="connsiteX11" fmla="*/ 1352792 w 1406316"/>
                <a:gd name="connsiteY11" fmla="*/ 406264 h 840337"/>
                <a:gd name="connsiteX12" fmla="*/ 1251588 w 1406316"/>
                <a:gd name="connsiteY12" fmla="*/ 430323 h 840337"/>
                <a:gd name="connsiteX13" fmla="*/ 1287813 w 1406316"/>
                <a:gd name="connsiteY13" fmla="*/ 527832 h 840337"/>
                <a:gd name="connsiteX14" fmla="*/ 1183861 w 1406316"/>
                <a:gd name="connsiteY14" fmla="*/ 531680 h 840337"/>
                <a:gd name="connsiteX15" fmla="*/ 1200366 w 1406316"/>
                <a:gd name="connsiteY15" fmla="*/ 634387 h 840337"/>
                <a:gd name="connsiteX16" fmla="*/ 1097659 w 1406316"/>
                <a:gd name="connsiteY16" fmla="*/ 617882 h 840337"/>
                <a:gd name="connsiteX17" fmla="*/ 1093811 w 1406316"/>
                <a:gd name="connsiteY17" fmla="*/ 721834 h 840337"/>
                <a:gd name="connsiteX18" fmla="*/ 996302 w 1406316"/>
                <a:gd name="connsiteY18" fmla="*/ 685609 h 840337"/>
                <a:gd name="connsiteX19" fmla="*/ 972243 w 1406316"/>
                <a:gd name="connsiteY19" fmla="*/ 786813 h 840337"/>
                <a:gd name="connsiteX20" fmla="*/ 883671 w 1406316"/>
                <a:gd name="connsiteY20" fmla="*/ 732261 h 840337"/>
                <a:gd name="connsiteX21" fmla="*/ 840337 w 1406316"/>
                <a:gd name="connsiteY21" fmla="*/ 826829 h 840337"/>
                <a:gd name="connsiteX22" fmla="*/ 764113 w 1406316"/>
                <a:gd name="connsiteY22" fmla="*/ 756041 h 840337"/>
                <a:gd name="connsiteX23" fmla="*/ 703158 w 1406316"/>
                <a:gd name="connsiteY23" fmla="*/ 840337 h 840337"/>
                <a:gd name="connsiteX24" fmla="*/ 642203 w 1406316"/>
                <a:gd name="connsiteY24" fmla="*/ 756041 h 840337"/>
                <a:gd name="connsiteX25" fmla="*/ 565979 w 1406316"/>
                <a:gd name="connsiteY25" fmla="*/ 826829 h 840337"/>
                <a:gd name="connsiteX26" fmla="*/ 522645 w 1406316"/>
                <a:gd name="connsiteY26" fmla="*/ 732261 h 840337"/>
                <a:gd name="connsiteX27" fmla="*/ 434073 w 1406316"/>
                <a:gd name="connsiteY27" fmla="*/ 786813 h 840337"/>
                <a:gd name="connsiteX28" fmla="*/ 410014 w 1406316"/>
                <a:gd name="connsiteY28" fmla="*/ 685609 h 840337"/>
                <a:gd name="connsiteX29" fmla="*/ 312505 w 1406316"/>
                <a:gd name="connsiteY29" fmla="*/ 721834 h 840337"/>
                <a:gd name="connsiteX30" fmla="*/ 308657 w 1406316"/>
                <a:gd name="connsiteY30" fmla="*/ 617882 h 840337"/>
                <a:gd name="connsiteX31" fmla="*/ 205950 w 1406316"/>
                <a:gd name="connsiteY31" fmla="*/ 634387 h 840337"/>
                <a:gd name="connsiteX32" fmla="*/ 222455 w 1406316"/>
                <a:gd name="connsiteY32" fmla="*/ 531680 h 840337"/>
                <a:gd name="connsiteX33" fmla="*/ 118503 w 1406316"/>
                <a:gd name="connsiteY33" fmla="*/ 527832 h 840337"/>
                <a:gd name="connsiteX34" fmla="*/ 154728 w 1406316"/>
                <a:gd name="connsiteY34" fmla="*/ 430323 h 840337"/>
                <a:gd name="connsiteX35" fmla="*/ 53524 w 1406316"/>
                <a:gd name="connsiteY35" fmla="*/ 406264 h 840337"/>
                <a:gd name="connsiteX36" fmla="*/ 108076 w 1406316"/>
                <a:gd name="connsiteY36" fmla="*/ 317692 h 840337"/>
                <a:gd name="connsiteX37" fmla="*/ 13508 w 1406316"/>
                <a:gd name="connsiteY37" fmla="*/ 274358 h 840337"/>
                <a:gd name="connsiteX38" fmla="*/ 84296 w 1406316"/>
                <a:gd name="connsiteY38" fmla="*/ 198134 h 840337"/>
                <a:gd name="connsiteX39" fmla="*/ 0 w 1406316"/>
                <a:gd name="connsiteY39" fmla="*/ 137179 h 840337"/>
                <a:gd name="connsiteX40" fmla="*/ 84296 w 1406316"/>
                <a:gd name="connsiteY40" fmla="*/ 76224 h 840337"/>
                <a:gd name="connsiteX41" fmla="*/ 1214499 w 1406316"/>
                <a:gd name="connsiteY41" fmla="*/ 141616 h 840337"/>
                <a:gd name="connsiteX0" fmla="*/ 1256063 w 1406316"/>
                <a:gd name="connsiteY0" fmla="*/ 76726 h 840337"/>
                <a:gd name="connsiteX1" fmla="*/ 1251588 w 1406316"/>
                <a:gd name="connsiteY1" fmla="*/ 123435 h 840337"/>
                <a:gd name="connsiteX2" fmla="*/ 1289292 w 1406316"/>
                <a:gd name="connsiteY2" fmla="*/ 71294 h 840337"/>
                <a:gd name="connsiteX3" fmla="*/ 1298240 w 1406316"/>
                <a:gd name="connsiteY3" fmla="*/ 58266 h 840337"/>
                <a:gd name="connsiteX4" fmla="*/ 1392808 w 1406316"/>
                <a:gd name="connsiteY4" fmla="*/ 0 h 840337"/>
                <a:gd name="connsiteX5" fmla="*/ 1322020 w 1406316"/>
                <a:gd name="connsiteY5" fmla="*/ 76224 h 840337"/>
                <a:gd name="connsiteX6" fmla="*/ 1406316 w 1406316"/>
                <a:gd name="connsiteY6" fmla="*/ 137179 h 840337"/>
                <a:gd name="connsiteX7" fmla="*/ 1322020 w 1406316"/>
                <a:gd name="connsiteY7" fmla="*/ 198134 h 840337"/>
                <a:gd name="connsiteX8" fmla="*/ 1392808 w 1406316"/>
                <a:gd name="connsiteY8" fmla="*/ 274358 h 840337"/>
                <a:gd name="connsiteX9" fmla="*/ 1298240 w 1406316"/>
                <a:gd name="connsiteY9" fmla="*/ 317692 h 840337"/>
                <a:gd name="connsiteX10" fmla="*/ 1352792 w 1406316"/>
                <a:gd name="connsiteY10" fmla="*/ 406264 h 840337"/>
                <a:gd name="connsiteX11" fmla="*/ 1251588 w 1406316"/>
                <a:gd name="connsiteY11" fmla="*/ 430323 h 840337"/>
                <a:gd name="connsiteX12" fmla="*/ 1287813 w 1406316"/>
                <a:gd name="connsiteY12" fmla="*/ 527832 h 840337"/>
                <a:gd name="connsiteX13" fmla="*/ 1183861 w 1406316"/>
                <a:gd name="connsiteY13" fmla="*/ 531680 h 840337"/>
                <a:gd name="connsiteX14" fmla="*/ 1200366 w 1406316"/>
                <a:gd name="connsiteY14" fmla="*/ 634387 h 840337"/>
                <a:gd name="connsiteX15" fmla="*/ 1097659 w 1406316"/>
                <a:gd name="connsiteY15" fmla="*/ 617882 h 840337"/>
                <a:gd name="connsiteX16" fmla="*/ 1093811 w 1406316"/>
                <a:gd name="connsiteY16" fmla="*/ 721834 h 840337"/>
                <a:gd name="connsiteX17" fmla="*/ 996302 w 1406316"/>
                <a:gd name="connsiteY17" fmla="*/ 685609 h 840337"/>
                <a:gd name="connsiteX18" fmla="*/ 972243 w 1406316"/>
                <a:gd name="connsiteY18" fmla="*/ 786813 h 840337"/>
                <a:gd name="connsiteX19" fmla="*/ 883671 w 1406316"/>
                <a:gd name="connsiteY19" fmla="*/ 732261 h 840337"/>
                <a:gd name="connsiteX20" fmla="*/ 840337 w 1406316"/>
                <a:gd name="connsiteY20" fmla="*/ 826829 h 840337"/>
                <a:gd name="connsiteX21" fmla="*/ 764113 w 1406316"/>
                <a:gd name="connsiteY21" fmla="*/ 756041 h 840337"/>
                <a:gd name="connsiteX22" fmla="*/ 703158 w 1406316"/>
                <a:gd name="connsiteY22" fmla="*/ 840337 h 840337"/>
                <a:gd name="connsiteX23" fmla="*/ 642203 w 1406316"/>
                <a:gd name="connsiteY23" fmla="*/ 756041 h 840337"/>
                <a:gd name="connsiteX24" fmla="*/ 565979 w 1406316"/>
                <a:gd name="connsiteY24" fmla="*/ 826829 h 840337"/>
                <a:gd name="connsiteX25" fmla="*/ 522645 w 1406316"/>
                <a:gd name="connsiteY25" fmla="*/ 732261 h 840337"/>
                <a:gd name="connsiteX26" fmla="*/ 434073 w 1406316"/>
                <a:gd name="connsiteY26" fmla="*/ 786813 h 840337"/>
                <a:gd name="connsiteX27" fmla="*/ 410014 w 1406316"/>
                <a:gd name="connsiteY27" fmla="*/ 685609 h 840337"/>
                <a:gd name="connsiteX28" fmla="*/ 312505 w 1406316"/>
                <a:gd name="connsiteY28" fmla="*/ 721834 h 840337"/>
                <a:gd name="connsiteX29" fmla="*/ 308657 w 1406316"/>
                <a:gd name="connsiteY29" fmla="*/ 617882 h 840337"/>
                <a:gd name="connsiteX30" fmla="*/ 205950 w 1406316"/>
                <a:gd name="connsiteY30" fmla="*/ 634387 h 840337"/>
                <a:gd name="connsiteX31" fmla="*/ 222455 w 1406316"/>
                <a:gd name="connsiteY31" fmla="*/ 531680 h 840337"/>
                <a:gd name="connsiteX32" fmla="*/ 118503 w 1406316"/>
                <a:gd name="connsiteY32" fmla="*/ 527832 h 840337"/>
                <a:gd name="connsiteX33" fmla="*/ 154728 w 1406316"/>
                <a:gd name="connsiteY33" fmla="*/ 430323 h 840337"/>
                <a:gd name="connsiteX34" fmla="*/ 53524 w 1406316"/>
                <a:gd name="connsiteY34" fmla="*/ 406264 h 840337"/>
                <a:gd name="connsiteX35" fmla="*/ 108076 w 1406316"/>
                <a:gd name="connsiteY35" fmla="*/ 317692 h 840337"/>
                <a:gd name="connsiteX36" fmla="*/ 13508 w 1406316"/>
                <a:gd name="connsiteY36" fmla="*/ 274358 h 840337"/>
                <a:gd name="connsiteX37" fmla="*/ 84296 w 1406316"/>
                <a:gd name="connsiteY37" fmla="*/ 198134 h 840337"/>
                <a:gd name="connsiteX38" fmla="*/ 0 w 1406316"/>
                <a:gd name="connsiteY38" fmla="*/ 137179 h 840337"/>
                <a:gd name="connsiteX39" fmla="*/ 84296 w 1406316"/>
                <a:gd name="connsiteY39" fmla="*/ 76224 h 840337"/>
                <a:gd name="connsiteX40" fmla="*/ 1214499 w 1406316"/>
                <a:gd name="connsiteY40" fmla="*/ 141616 h 840337"/>
                <a:gd name="connsiteX0" fmla="*/ 1256063 w 1406316"/>
                <a:gd name="connsiteY0" fmla="*/ 76726 h 840337"/>
                <a:gd name="connsiteX1" fmla="*/ 1251588 w 1406316"/>
                <a:gd name="connsiteY1" fmla="*/ 123435 h 840337"/>
                <a:gd name="connsiteX2" fmla="*/ 1289292 w 1406316"/>
                <a:gd name="connsiteY2" fmla="*/ 71294 h 840337"/>
                <a:gd name="connsiteX3" fmla="*/ 1298240 w 1406316"/>
                <a:gd name="connsiteY3" fmla="*/ 58266 h 840337"/>
                <a:gd name="connsiteX4" fmla="*/ 1392808 w 1406316"/>
                <a:gd name="connsiteY4" fmla="*/ 0 h 840337"/>
                <a:gd name="connsiteX5" fmla="*/ 1322020 w 1406316"/>
                <a:gd name="connsiteY5" fmla="*/ 76224 h 840337"/>
                <a:gd name="connsiteX6" fmla="*/ 1406316 w 1406316"/>
                <a:gd name="connsiteY6" fmla="*/ 137179 h 840337"/>
                <a:gd name="connsiteX7" fmla="*/ 1322020 w 1406316"/>
                <a:gd name="connsiteY7" fmla="*/ 198134 h 840337"/>
                <a:gd name="connsiteX8" fmla="*/ 1392808 w 1406316"/>
                <a:gd name="connsiteY8" fmla="*/ 274358 h 840337"/>
                <a:gd name="connsiteX9" fmla="*/ 1298240 w 1406316"/>
                <a:gd name="connsiteY9" fmla="*/ 317692 h 840337"/>
                <a:gd name="connsiteX10" fmla="*/ 1352792 w 1406316"/>
                <a:gd name="connsiteY10" fmla="*/ 406264 h 840337"/>
                <a:gd name="connsiteX11" fmla="*/ 1251588 w 1406316"/>
                <a:gd name="connsiteY11" fmla="*/ 430323 h 840337"/>
                <a:gd name="connsiteX12" fmla="*/ 1287813 w 1406316"/>
                <a:gd name="connsiteY12" fmla="*/ 527832 h 840337"/>
                <a:gd name="connsiteX13" fmla="*/ 1183861 w 1406316"/>
                <a:gd name="connsiteY13" fmla="*/ 531680 h 840337"/>
                <a:gd name="connsiteX14" fmla="*/ 1200366 w 1406316"/>
                <a:gd name="connsiteY14" fmla="*/ 634387 h 840337"/>
                <a:gd name="connsiteX15" fmla="*/ 1097659 w 1406316"/>
                <a:gd name="connsiteY15" fmla="*/ 617882 h 840337"/>
                <a:gd name="connsiteX16" fmla="*/ 1093811 w 1406316"/>
                <a:gd name="connsiteY16" fmla="*/ 721834 h 840337"/>
                <a:gd name="connsiteX17" fmla="*/ 996302 w 1406316"/>
                <a:gd name="connsiteY17" fmla="*/ 685609 h 840337"/>
                <a:gd name="connsiteX18" fmla="*/ 972243 w 1406316"/>
                <a:gd name="connsiteY18" fmla="*/ 786813 h 840337"/>
                <a:gd name="connsiteX19" fmla="*/ 883671 w 1406316"/>
                <a:gd name="connsiteY19" fmla="*/ 732261 h 840337"/>
                <a:gd name="connsiteX20" fmla="*/ 840337 w 1406316"/>
                <a:gd name="connsiteY20" fmla="*/ 826829 h 840337"/>
                <a:gd name="connsiteX21" fmla="*/ 764113 w 1406316"/>
                <a:gd name="connsiteY21" fmla="*/ 756041 h 840337"/>
                <a:gd name="connsiteX22" fmla="*/ 703158 w 1406316"/>
                <a:gd name="connsiteY22" fmla="*/ 840337 h 840337"/>
                <a:gd name="connsiteX23" fmla="*/ 642203 w 1406316"/>
                <a:gd name="connsiteY23" fmla="*/ 756041 h 840337"/>
                <a:gd name="connsiteX24" fmla="*/ 565979 w 1406316"/>
                <a:gd name="connsiteY24" fmla="*/ 826829 h 840337"/>
                <a:gd name="connsiteX25" fmla="*/ 522645 w 1406316"/>
                <a:gd name="connsiteY25" fmla="*/ 732261 h 840337"/>
                <a:gd name="connsiteX26" fmla="*/ 434073 w 1406316"/>
                <a:gd name="connsiteY26" fmla="*/ 786813 h 840337"/>
                <a:gd name="connsiteX27" fmla="*/ 410014 w 1406316"/>
                <a:gd name="connsiteY27" fmla="*/ 685609 h 840337"/>
                <a:gd name="connsiteX28" fmla="*/ 312505 w 1406316"/>
                <a:gd name="connsiteY28" fmla="*/ 721834 h 840337"/>
                <a:gd name="connsiteX29" fmla="*/ 308657 w 1406316"/>
                <a:gd name="connsiteY29" fmla="*/ 617882 h 840337"/>
                <a:gd name="connsiteX30" fmla="*/ 205950 w 1406316"/>
                <a:gd name="connsiteY30" fmla="*/ 634387 h 840337"/>
                <a:gd name="connsiteX31" fmla="*/ 222455 w 1406316"/>
                <a:gd name="connsiteY31" fmla="*/ 531680 h 840337"/>
                <a:gd name="connsiteX32" fmla="*/ 118503 w 1406316"/>
                <a:gd name="connsiteY32" fmla="*/ 527832 h 840337"/>
                <a:gd name="connsiteX33" fmla="*/ 154728 w 1406316"/>
                <a:gd name="connsiteY33" fmla="*/ 430323 h 840337"/>
                <a:gd name="connsiteX34" fmla="*/ 53524 w 1406316"/>
                <a:gd name="connsiteY34" fmla="*/ 406264 h 840337"/>
                <a:gd name="connsiteX35" fmla="*/ 108076 w 1406316"/>
                <a:gd name="connsiteY35" fmla="*/ 317692 h 840337"/>
                <a:gd name="connsiteX36" fmla="*/ 13508 w 1406316"/>
                <a:gd name="connsiteY36" fmla="*/ 274358 h 840337"/>
                <a:gd name="connsiteX37" fmla="*/ 84296 w 1406316"/>
                <a:gd name="connsiteY37" fmla="*/ 198134 h 840337"/>
                <a:gd name="connsiteX38" fmla="*/ 0 w 1406316"/>
                <a:gd name="connsiteY38" fmla="*/ 137179 h 840337"/>
                <a:gd name="connsiteX39" fmla="*/ 84296 w 1406316"/>
                <a:gd name="connsiteY39" fmla="*/ 76224 h 840337"/>
                <a:gd name="connsiteX0" fmla="*/ 1256063 w 1406316"/>
                <a:gd name="connsiteY0" fmla="*/ 76726 h 840337"/>
                <a:gd name="connsiteX1" fmla="*/ 1289292 w 1406316"/>
                <a:gd name="connsiteY1" fmla="*/ 71294 h 840337"/>
                <a:gd name="connsiteX2" fmla="*/ 1298240 w 1406316"/>
                <a:gd name="connsiteY2" fmla="*/ 58266 h 840337"/>
                <a:gd name="connsiteX3" fmla="*/ 1392808 w 1406316"/>
                <a:gd name="connsiteY3" fmla="*/ 0 h 840337"/>
                <a:gd name="connsiteX4" fmla="*/ 1322020 w 1406316"/>
                <a:gd name="connsiteY4" fmla="*/ 76224 h 840337"/>
                <a:gd name="connsiteX5" fmla="*/ 1406316 w 1406316"/>
                <a:gd name="connsiteY5" fmla="*/ 137179 h 840337"/>
                <a:gd name="connsiteX6" fmla="*/ 1322020 w 1406316"/>
                <a:gd name="connsiteY6" fmla="*/ 198134 h 840337"/>
                <a:gd name="connsiteX7" fmla="*/ 1392808 w 1406316"/>
                <a:gd name="connsiteY7" fmla="*/ 274358 h 840337"/>
                <a:gd name="connsiteX8" fmla="*/ 1298240 w 1406316"/>
                <a:gd name="connsiteY8" fmla="*/ 317692 h 840337"/>
                <a:gd name="connsiteX9" fmla="*/ 1352792 w 1406316"/>
                <a:gd name="connsiteY9" fmla="*/ 406264 h 840337"/>
                <a:gd name="connsiteX10" fmla="*/ 1251588 w 1406316"/>
                <a:gd name="connsiteY10" fmla="*/ 430323 h 840337"/>
                <a:gd name="connsiteX11" fmla="*/ 1287813 w 1406316"/>
                <a:gd name="connsiteY11" fmla="*/ 527832 h 840337"/>
                <a:gd name="connsiteX12" fmla="*/ 1183861 w 1406316"/>
                <a:gd name="connsiteY12" fmla="*/ 531680 h 840337"/>
                <a:gd name="connsiteX13" fmla="*/ 1200366 w 1406316"/>
                <a:gd name="connsiteY13" fmla="*/ 634387 h 840337"/>
                <a:gd name="connsiteX14" fmla="*/ 1097659 w 1406316"/>
                <a:gd name="connsiteY14" fmla="*/ 617882 h 840337"/>
                <a:gd name="connsiteX15" fmla="*/ 1093811 w 1406316"/>
                <a:gd name="connsiteY15" fmla="*/ 721834 h 840337"/>
                <a:gd name="connsiteX16" fmla="*/ 996302 w 1406316"/>
                <a:gd name="connsiteY16" fmla="*/ 685609 h 840337"/>
                <a:gd name="connsiteX17" fmla="*/ 972243 w 1406316"/>
                <a:gd name="connsiteY17" fmla="*/ 786813 h 840337"/>
                <a:gd name="connsiteX18" fmla="*/ 883671 w 1406316"/>
                <a:gd name="connsiteY18" fmla="*/ 732261 h 840337"/>
                <a:gd name="connsiteX19" fmla="*/ 840337 w 1406316"/>
                <a:gd name="connsiteY19" fmla="*/ 826829 h 840337"/>
                <a:gd name="connsiteX20" fmla="*/ 764113 w 1406316"/>
                <a:gd name="connsiteY20" fmla="*/ 756041 h 840337"/>
                <a:gd name="connsiteX21" fmla="*/ 703158 w 1406316"/>
                <a:gd name="connsiteY21" fmla="*/ 840337 h 840337"/>
                <a:gd name="connsiteX22" fmla="*/ 642203 w 1406316"/>
                <a:gd name="connsiteY22" fmla="*/ 756041 h 840337"/>
                <a:gd name="connsiteX23" fmla="*/ 565979 w 1406316"/>
                <a:gd name="connsiteY23" fmla="*/ 826829 h 840337"/>
                <a:gd name="connsiteX24" fmla="*/ 522645 w 1406316"/>
                <a:gd name="connsiteY24" fmla="*/ 732261 h 840337"/>
                <a:gd name="connsiteX25" fmla="*/ 434073 w 1406316"/>
                <a:gd name="connsiteY25" fmla="*/ 786813 h 840337"/>
                <a:gd name="connsiteX26" fmla="*/ 410014 w 1406316"/>
                <a:gd name="connsiteY26" fmla="*/ 685609 h 840337"/>
                <a:gd name="connsiteX27" fmla="*/ 312505 w 1406316"/>
                <a:gd name="connsiteY27" fmla="*/ 721834 h 840337"/>
                <a:gd name="connsiteX28" fmla="*/ 308657 w 1406316"/>
                <a:gd name="connsiteY28" fmla="*/ 617882 h 840337"/>
                <a:gd name="connsiteX29" fmla="*/ 205950 w 1406316"/>
                <a:gd name="connsiteY29" fmla="*/ 634387 h 840337"/>
                <a:gd name="connsiteX30" fmla="*/ 222455 w 1406316"/>
                <a:gd name="connsiteY30" fmla="*/ 531680 h 840337"/>
                <a:gd name="connsiteX31" fmla="*/ 118503 w 1406316"/>
                <a:gd name="connsiteY31" fmla="*/ 527832 h 840337"/>
                <a:gd name="connsiteX32" fmla="*/ 154728 w 1406316"/>
                <a:gd name="connsiteY32" fmla="*/ 430323 h 840337"/>
                <a:gd name="connsiteX33" fmla="*/ 53524 w 1406316"/>
                <a:gd name="connsiteY33" fmla="*/ 406264 h 840337"/>
                <a:gd name="connsiteX34" fmla="*/ 108076 w 1406316"/>
                <a:gd name="connsiteY34" fmla="*/ 317692 h 840337"/>
                <a:gd name="connsiteX35" fmla="*/ 13508 w 1406316"/>
                <a:gd name="connsiteY35" fmla="*/ 274358 h 840337"/>
                <a:gd name="connsiteX36" fmla="*/ 84296 w 1406316"/>
                <a:gd name="connsiteY36" fmla="*/ 198134 h 840337"/>
                <a:gd name="connsiteX37" fmla="*/ 0 w 1406316"/>
                <a:gd name="connsiteY37" fmla="*/ 137179 h 840337"/>
                <a:gd name="connsiteX38" fmla="*/ 84296 w 1406316"/>
                <a:gd name="connsiteY38" fmla="*/ 76224 h 840337"/>
                <a:gd name="connsiteX0" fmla="*/ 1289292 w 1406316"/>
                <a:gd name="connsiteY0" fmla="*/ 71294 h 840337"/>
                <a:gd name="connsiteX1" fmla="*/ 1298240 w 1406316"/>
                <a:gd name="connsiteY1" fmla="*/ 58266 h 840337"/>
                <a:gd name="connsiteX2" fmla="*/ 1392808 w 1406316"/>
                <a:gd name="connsiteY2" fmla="*/ 0 h 840337"/>
                <a:gd name="connsiteX3" fmla="*/ 1322020 w 1406316"/>
                <a:gd name="connsiteY3" fmla="*/ 76224 h 840337"/>
                <a:gd name="connsiteX4" fmla="*/ 1406316 w 1406316"/>
                <a:gd name="connsiteY4" fmla="*/ 137179 h 840337"/>
                <a:gd name="connsiteX5" fmla="*/ 1322020 w 1406316"/>
                <a:gd name="connsiteY5" fmla="*/ 198134 h 840337"/>
                <a:gd name="connsiteX6" fmla="*/ 1392808 w 1406316"/>
                <a:gd name="connsiteY6" fmla="*/ 274358 h 840337"/>
                <a:gd name="connsiteX7" fmla="*/ 1298240 w 1406316"/>
                <a:gd name="connsiteY7" fmla="*/ 317692 h 840337"/>
                <a:gd name="connsiteX8" fmla="*/ 1352792 w 1406316"/>
                <a:gd name="connsiteY8" fmla="*/ 406264 h 840337"/>
                <a:gd name="connsiteX9" fmla="*/ 1251588 w 1406316"/>
                <a:gd name="connsiteY9" fmla="*/ 430323 h 840337"/>
                <a:gd name="connsiteX10" fmla="*/ 1287813 w 1406316"/>
                <a:gd name="connsiteY10" fmla="*/ 527832 h 840337"/>
                <a:gd name="connsiteX11" fmla="*/ 1183861 w 1406316"/>
                <a:gd name="connsiteY11" fmla="*/ 531680 h 840337"/>
                <a:gd name="connsiteX12" fmla="*/ 1200366 w 1406316"/>
                <a:gd name="connsiteY12" fmla="*/ 634387 h 840337"/>
                <a:gd name="connsiteX13" fmla="*/ 1097659 w 1406316"/>
                <a:gd name="connsiteY13" fmla="*/ 617882 h 840337"/>
                <a:gd name="connsiteX14" fmla="*/ 1093811 w 1406316"/>
                <a:gd name="connsiteY14" fmla="*/ 721834 h 840337"/>
                <a:gd name="connsiteX15" fmla="*/ 996302 w 1406316"/>
                <a:gd name="connsiteY15" fmla="*/ 685609 h 840337"/>
                <a:gd name="connsiteX16" fmla="*/ 972243 w 1406316"/>
                <a:gd name="connsiteY16" fmla="*/ 786813 h 840337"/>
                <a:gd name="connsiteX17" fmla="*/ 883671 w 1406316"/>
                <a:gd name="connsiteY17" fmla="*/ 732261 h 840337"/>
                <a:gd name="connsiteX18" fmla="*/ 840337 w 1406316"/>
                <a:gd name="connsiteY18" fmla="*/ 826829 h 840337"/>
                <a:gd name="connsiteX19" fmla="*/ 764113 w 1406316"/>
                <a:gd name="connsiteY19" fmla="*/ 756041 h 840337"/>
                <a:gd name="connsiteX20" fmla="*/ 703158 w 1406316"/>
                <a:gd name="connsiteY20" fmla="*/ 840337 h 840337"/>
                <a:gd name="connsiteX21" fmla="*/ 642203 w 1406316"/>
                <a:gd name="connsiteY21" fmla="*/ 756041 h 840337"/>
                <a:gd name="connsiteX22" fmla="*/ 565979 w 1406316"/>
                <a:gd name="connsiteY22" fmla="*/ 826829 h 840337"/>
                <a:gd name="connsiteX23" fmla="*/ 522645 w 1406316"/>
                <a:gd name="connsiteY23" fmla="*/ 732261 h 840337"/>
                <a:gd name="connsiteX24" fmla="*/ 434073 w 1406316"/>
                <a:gd name="connsiteY24" fmla="*/ 786813 h 840337"/>
                <a:gd name="connsiteX25" fmla="*/ 410014 w 1406316"/>
                <a:gd name="connsiteY25" fmla="*/ 685609 h 840337"/>
                <a:gd name="connsiteX26" fmla="*/ 312505 w 1406316"/>
                <a:gd name="connsiteY26" fmla="*/ 721834 h 840337"/>
                <a:gd name="connsiteX27" fmla="*/ 308657 w 1406316"/>
                <a:gd name="connsiteY27" fmla="*/ 617882 h 840337"/>
                <a:gd name="connsiteX28" fmla="*/ 205950 w 1406316"/>
                <a:gd name="connsiteY28" fmla="*/ 634387 h 840337"/>
                <a:gd name="connsiteX29" fmla="*/ 222455 w 1406316"/>
                <a:gd name="connsiteY29" fmla="*/ 531680 h 840337"/>
                <a:gd name="connsiteX30" fmla="*/ 118503 w 1406316"/>
                <a:gd name="connsiteY30" fmla="*/ 527832 h 840337"/>
                <a:gd name="connsiteX31" fmla="*/ 154728 w 1406316"/>
                <a:gd name="connsiteY31" fmla="*/ 430323 h 840337"/>
                <a:gd name="connsiteX32" fmla="*/ 53524 w 1406316"/>
                <a:gd name="connsiteY32" fmla="*/ 406264 h 840337"/>
                <a:gd name="connsiteX33" fmla="*/ 108076 w 1406316"/>
                <a:gd name="connsiteY33" fmla="*/ 317692 h 840337"/>
                <a:gd name="connsiteX34" fmla="*/ 13508 w 1406316"/>
                <a:gd name="connsiteY34" fmla="*/ 274358 h 840337"/>
                <a:gd name="connsiteX35" fmla="*/ 84296 w 1406316"/>
                <a:gd name="connsiteY35" fmla="*/ 198134 h 840337"/>
                <a:gd name="connsiteX36" fmla="*/ 0 w 1406316"/>
                <a:gd name="connsiteY36" fmla="*/ 137179 h 840337"/>
                <a:gd name="connsiteX37" fmla="*/ 84296 w 1406316"/>
                <a:gd name="connsiteY37" fmla="*/ 76224 h 840337"/>
                <a:gd name="connsiteX0" fmla="*/ 1289292 w 1406316"/>
                <a:gd name="connsiteY0" fmla="*/ 71294 h 840337"/>
                <a:gd name="connsiteX1" fmla="*/ 1298240 w 1406316"/>
                <a:gd name="connsiteY1" fmla="*/ 58266 h 840337"/>
                <a:gd name="connsiteX2" fmla="*/ 1392808 w 1406316"/>
                <a:gd name="connsiteY2" fmla="*/ 0 h 840337"/>
                <a:gd name="connsiteX3" fmla="*/ 1406316 w 1406316"/>
                <a:gd name="connsiteY3" fmla="*/ 137179 h 840337"/>
                <a:gd name="connsiteX4" fmla="*/ 1322020 w 1406316"/>
                <a:gd name="connsiteY4" fmla="*/ 198134 h 840337"/>
                <a:gd name="connsiteX5" fmla="*/ 1392808 w 1406316"/>
                <a:gd name="connsiteY5" fmla="*/ 274358 h 840337"/>
                <a:gd name="connsiteX6" fmla="*/ 1298240 w 1406316"/>
                <a:gd name="connsiteY6" fmla="*/ 317692 h 840337"/>
                <a:gd name="connsiteX7" fmla="*/ 1352792 w 1406316"/>
                <a:gd name="connsiteY7" fmla="*/ 406264 h 840337"/>
                <a:gd name="connsiteX8" fmla="*/ 1251588 w 1406316"/>
                <a:gd name="connsiteY8" fmla="*/ 430323 h 840337"/>
                <a:gd name="connsiteX9" fmla="*/ 1287813 w 1406316"/>
                <a:gd name="connsiteY9" fmla="*/ 527832 h 840337"/>
                <a:gd name="connsiteX10" fmla="*/ 1183861 w 1406316"/>
                <a:gd name="connsiteY10" fmla="*/ 531680 h 840337"/>
                <a:gd name="connsiteX11" fmla="*/ 1200366 w 1406316"/>
                <a:gd name="connsiteY11" fmla="*/ 634387 h 840337"/>
                <a:gd name="connsiteX12" fmla="*/ 1097659 w 1406316"/>
                <a:gd name="connsiteY12" fmla="*/ 617882 h 840337"/>
                <a:gd name="connsiteX13" fmla="*/ 1093811 w 1406316"/>
                <a:gd name="connsiteY13" fmla="*/ 721834 h 840337"/>
                <a:gd name="connsiteX14" fmla="*/ 996302 w 1406316"/>
                <a:gd name="connsiteY14" fmla="*/ 685609 h 840337"/>
                <a:gd name="connsiteX15" fmla="*/ 972243 w 1406316"/>
                <a:gd name="connsiteY15" fmla="*/ 786813 h 840337"/>
                <a:gd name="connsiteX16" fmla="*/ 883671 w 1406316"/>
                <a:gd name="connsiteY16" fmla="*/ 732261 h 840337"/>
                <a:gd name="connsiteX17" fmla="*/ 840337 w 1406316"/>
                <a:gd name="connsiteY17" fmla="*/ 826829 h 840337"/>
                <a:gd name="connsiteX18" fmla="*/ 764113 w 1406316"/>
                <a:gd name="connsiteY18" fmla="*/ 756041 h 840337"/>
                <a:gd name="connsiteX19" fmla="*/ 703158 w 1406316"/>
                <a:gd name="connsiteY19" fmla="*/ 840337 h 840337"/>
                <a:gd name="connsiteX20" fmla="*/ 642203 w 1406316"/>
                <a:gd name="connsiteY20" fmla="*/ 756041 h 840337"/>
                <a:gd name="connsiteX21" fmla="*/ 565979 w 1406316"/>
                <a:gd name="connsiteY21" fmla="*/ 826829 h 840337"/>
                <a:gd name="connsiteX22" fmla="*/ 522645 w 1406316"/>
                <a:gd name="connsiteY22" fmla="*/ 732261 h 840337"/>
                <a:gd name="connsiteX23" fmla="*/ 434073 w 1406316"/>
                <a:gd name="connsiteY23" fmla="*/ 786813 h 840337"/>
                <a:gd name="connsiteX24" fmla="*/ 410014 w 1406316"/>
                <a:gd name="connsiteY24" fmla="*/ 685609 h 840337"/>
                <a:gd name="connsiteX25" fmla="*/ 312505 w 1406316"/>
                <a:gd name="connsiteY25" fmla="*/ 721834 h 840337"/>
                <a:gd name="connsiteX26" fmla="*/ 308657 w 1406316"/>
                <a:gd name="connsiteY26" fmla="*/ 617882 h 840337"/>
                <a:gd name="connsiteX27" fmla="*/ 205950 w 1406316"/>
                <a:gd name="connsiteY27" fmla="*/ 634387 h 840337"/>
                <a:gd name="connsiteX28" fmla="*/ 222455 w 1406316"/>
                <a:gd name="connsiteY28" fmla="*/ 531680 h 840337"/>
                <a:gd name="connsiteX29" fmla="*/ 118503 w 1406316"/>
                <a:gd name="connsiteY29" fmla="*/ 527832 h 840337"/>
                <a:gd name="connsiteX30" fmla="*/ 154728 w 1406316"/>
                <a:gd name="connsiteY30" fmla="*/ 430323 h 840337"/>
                <a:gd name="connsiteX31" fmla="*/ 53524 w 1406316"/>
                <a:gd name="connsiteY31" fmla="*/ 406264 h 840337"/>
                <a:gd name="connsiteX32" fmla="*/ 108076 w 1406316"/>
                <a:gd name="connsiteY32" fmla="*/ 317692 h 840337"/>
                <a:gd name="connsiteX33" fmla="*/ 13508 w 1406316"/>
                <a:gd name="connsiteY33" fmla="*/ 274358 h 840337"/>
                <a:gd name="connsiteX34" fmla="*/ 84296 w 1406316"/>
                <a:gd name="connsiteY34" fmla="*/ 198134 h 840337"/>
                <a:gd name="connsiteX35" fmla="*/ 0 w 1406316"/>
                <a:gd name="connsiteY35" fmla="*/ 137179 h 840337"/>
                <a:gd name="connsiteX36" fmla="*/ 84296 w 1406316"/>
                <a:gd name="connsiteY36" fmla="*/ 76224 h 840337"/>
                <a:gd name="connsiteX0" fmla="*/ 1289292 w 1406316"/>
                <a:gd name="connsiteY0" fmla="*/ 71294 h 840337"/>
                <a:gd name="connsiteX1" fmla="*/ 1392808 w 1406316"/>
                <a:gd name="connsiteY1" fmla="*/ 0 h 840337"/>
                <a:gd name="connsiteX2" fmla="*/ 1406316 w 1406316"/>
                <a:gd name="connsiteY2" fmla="*/ 137179 h 840337"/>
                <a:gd name="connsiteX3" fmla="*/ 1322020 w 1406316"/>
                <a:gd name="connsiteY3" fmla="*/ 198134 h 840337"/>
                <a:gd name="connsiteX4" fmla="*/ 1392808 w 1406316"/>
                <a:gd name="connsiteY4" fmla="*/ 274358 h 840337"/>
                <a:gd name="connsiteX5" fmla="*/ 1298240 w 1406316"/>
                <a:gd name="connsiteY5" fmla="*/ 317692 h 840337"/>
                <a:gd name="connsiteX6" fmla="*/ 1352792 w 1406316"/>
                <a:gd name="connsiteY6" fmla="*/ 406264 h 840337"/>
                <a:gd name="connsiteX7" fmla="*/ 1251588 w 1406316"/>
                <a:gd name="connsiteY7" fmla="*/ 430323 h 840337"/>
                <a:gd name="connsiteX8" fmla="*/ 1287813 w 1406316"/>
                <a:gd name="connsiteY8" fmla="*/ 527832 h 840337"/>
                <a:gd name="connsiteX9" fmla="*/ 1183861 w 1406316"/>
                <a:gd name="connsiteY9" fmla="*/ 531680 h 840337"/>
                <a:gd name="connsiteX10" fmla="*/ 1200366 w 1406316"/>
                <a:gd name="connsiteY10" fmla="*/ 634387 h 840337"/>
                <a:gd name="connsiteX11" fmla="*/ 1097659 w 1406316"/>
                <a:gd name="connsiteY11" fmla="*/ 617882 h 840337"/>
                <a:gd name="connsiteX12" fmla="*/ 1093811 w 1406316"/>
                <a:gd name="connsiteY12" fmla="*/ 721834 h 840337"/>
                <a:gd name="connsiteX13" fmla="*/ 996302 w 1406316"/>
                <a:gd name="connsiteY13" fmla="*/ 685609 h 840337"/>
                <a:gd name="connsiteX14" fmla="*/ 972243 w 1406316"/>
                <a:gd name="connsiteY14" fmla="*/ 786813 h 840337"/>
                <a:gd name="connsiteX15" fmla="*/ 883671 w 1406316"/>
                <a:gd name="connsiteY15" fmla="*/ 732261 h 840337"/>
                <a:gd name="connsiteX16" fmla="*/ 840337 w 1406316"/>
                <a:gd name="connsiteY16" fmla="*/ 826829 h 840337"/>
                <a:gd name="connsiteX17" fmla="*/ 764113 w 1406316"/>
                <a:gd name="connsiteY17" fmla="*/ 756041 h 840337"/>
                <a:gd name="connsiteX18" fmla="*/ 703158 w 1406316"/>
                <a:gd name="connsiteY18" fmla="*/ 840337 h 840337"/>
                <a:gd name="connsiteX19" fmla="*/ 642203 w 1406316"/>
                <a:gd name="connsiteY19" fmla="*/ 756041 h 840337"/>
                <a:gd name="connsiteX20" fmla="*/ 565979 w 1406316"/>
                <a:gd name="connsiteY20" fmla="*/ 826829 h 840337"/>
                <a:gd name="connsiteX21" fmla="*/ 522645 w 1406316"/>
                <a:gd name="connsiteY21" fmla="*/ 732261 h 840337"/>
                <a:gd name="connsiteX22" fmla="*/ 434073 w 1406316"/>
                <a:gd name="connsiteY22" fmla="*/ 786813 h 840337"/>
                <a:gd name="connsiteX23" fmla="*/ 410014 w 1406316"/>
                <a:gd name="connsiteY23" fmla="*/ 685609 h 840337"/>
                <a:gd name="connsiteX24" fmla="*/ 312505 w 1406316"/>
                <a:gd name="connsiteY24" fmla="*/ 721834 h 840337"/>
                <a:gd name="connsiteX25" fmla="*/ 308657 w 1406316"/>
                <a:gd name="connsiteY25" fmla="*/ 617882 h 840337"/>
                <a:gd name="connsiteX26" fmla="*/ 205950 w 1406316"/>
                <a:gd name="connsiteY26" fmla="*/ 634387 h 840337"/>
                <a:gd name="connsiteX27" fmla="*/ 222455 w 1406316"/>
                <a:gd name="connsiteY27" fmla="*/ 531680 h 840337"/>
                <a:gd name="connsiteX28" fmla="*/ 118503 w 1406316"/>
                <a:gd name="connsiteY28" fmla="*/ 527832 h 840337"/>
                <a:gd name="connsiteX29" fmla="*/ 154728 w 1406316"/>
                <a:gd name="connsiteY29" fmla="*/ 430323 h 840337"/>
                <a:gd name="connsiteX30" fmla="*/ 53524 w 1406316"/>
                <a:gd name="connsiteY30" fmla="*/ 406264 h 840337"/>
                <a:gd name="connsiteX31" fmla="*/ 108076 w 1406316"/>
                <a:gd name="connsiteY31" fmla="*/ 317692 h 840337"/>
                <a:gd name="connsiteX32" fmla="*/ 13508 w 1406316"/>
                <a:gd name="connsiteY32" fmla="*/ 274358 h 840337"/>
                <a:gd name="connsiteX33" fmla="*/ 84296 w 1406316"/>
                <a:gd name="connsiteY33" fmla="*/ 198134 h 840337"/>
                <a:gd name="connsiteX34" fmla="*/ 0 w 1406316"/>
                <a:gd name="connsiteY34" fmla="*/ 137179 h 840337"/>
                <a:gd name="connsiteX35" fmla="*/ 84296 w 1406316"/>
                <a:gd name="connsiteY35" fmla="*/ 76224 h 840337"/>
                <a:gd name="connsiteX0" fmla="*/ 1392808 w 1406316"/>
                <a:gd name="connsiteY0" fmla="*/ 0 h 840337"/>
                <a:gd name="connsiteX1" fmla="*/ 1406316 w 1406316"/>
                <a:gd name="connsiteY1" fmla="*/ 137179 h 840337"/>
                <a:gd name="connsiteX2" fmla="*/ 1322020 w 1406316"/>
                <a:gd name="connsiteY2" fmla="*/ 198134 h 840337"/>
                <a:gd name="connsiteX3" fmla="*/ 1392808 w 1406316"/>
                <a:gd name="connsiteY3" fmla="*/ 274358 h 840337"/>
                <a:gd name="connsiteX4" fmla="*/ 1298240 w 1406316"/>
                <a:gd name="connsiteY4" fmla="*/ 317692 h 840337"/>
                <a:gd name="connsiteX5" fmla="*/ 1352792 w 1406316"/>
                <a:gd name="connsiteY5" fmla="*/ 406264 h 840337"/>
                <a:gd name="connsiteX6" fmla="*/ 1251588 w 1406316"/>
                <a:gd name="connsiteY6" fmla="*/ 430323 h 840337"/>
                <a:gd name="connsiteX7" fmla="*/ 1287813 w 1406316"/>
                <a:gd name="connsiteY7" fmla="*/ 527832 h 840337"/>
                <a:gd name="connsiteX8" fmla="*/ 1183861 w 1406316"/>
                <a:gd name="connsiteY8" fmla="*/ 531680 h 840337"/>
                <a:gd name="connsiteX9" fmla="*/ 1200366 w 1406316"/>
                <a:gd name="connsiteY9" fmla="*/ 634387 h 840337"/>
                <a:gd name="connsiteX10" fmla="*/ 1097659 w 1406316"/>
                <a:gd name="connsiteY10" fmla="*/ 617882 h 840337"/>
                <a:gd name="connsiteX11" fmla="*/ 1093811 w 1406316"/>
                <a:gd name="connsiteY11" fmla="*/ 721834 h 840337"/>
                <a:gd name="connsiteX12" fmla="*/ 996302 w 1406316"/>
                <a:gd name="connsiteY12" fmla="*/ 685609 h 840337"/>
                <a:gd name="connsiteX13" fmla="*/ 972243 w 1406316"/>
                <a:gd name="connsiteY13" fmla="*/ 786813 h 840337"/>
                <a:gd name="connsiteX14" fmla="*/ 883671 w 1406316"/>
                <a:gd name="connsiteY14" fmla="*/ 732261 h 840337"/>
                <a:gd name="connsiteX15" fmla="*/ 840337 w 1406316"/>
                <a:gd name="connsiteY15" fmla="*/ 826829 h 840337"/>
                <a:gd name="connsiteX16" fmla="*/ 764113 w 1406316"/>
                <a:gd name="connsiteY16" fmla="*/ 756041 h 840337"/>
                <a:gd name="connsiteX17" fmla="*/ 703158 w 1406316"/>
                <a:gd name="connsiteY17" fmla="*/ 840337 h 840337"/>
                <a:gd name="connsiteX18" fmla="*/ 642203 w 1406316"/>
                <a:gd name="connsiteY18" fmla="*/ 756041 h 840337"/>
                <a:gd name="connsiteX19" fmla="*/ 565979 w 1406316"/>
                <a:gd name="connsiteY19" fmla="*/ 826829 h 840337"/>
                <a:gd name="connsiteX20" fmla="*/ 522645 w 1406316"/>
                <a:gd name="connsiteY20" fmla="*/ 732261 h 840337"/>
                <a:gd name="connsiteX21" fmla="*/ 434073 w 1406316"/>
                <a:gd name="connsiteY21" fmla="*/ 786813 h 840337"/>
                <a:gd name="connsiteX22" fmla="*/ 410014 w 1406316"/>
                <a:gd name="connsiteY22" fmla="*/ 685609 h 840337"/>
                <a:gd name="connsiteX23" fmla="*/ 312505 w 1406316"/>
                <a:gd name="connsiteY23" fmla="*/ 721834 h 840337"/>
                <a:gd name="connsiteX24" fmla="*/ 308657 w 1406316"/>
                <a:gd name="connsiteY24" fmla="*/ 617882 h 840337"/>
                <a:gd name="connsiteX25" fmla="*/ 205950 w 1406316"/>
                <a:gd name="connsiteY25" fmla="*/ 634387 h 840337"/>
                <a:gd name="connsiteX26" fmla="*/ 222455 w 1406316"/>
                <a:gd name="connsiteY26" fmla="*/ 531680 h 840337"/>
                <a:gd name="connsiteX27" fmla="*/ 118503 w 1406316"/>
                <a:gd name="connsiteY27" fmla="*/ 527832 h 840337"/>
                <a:gd name="connsiteX28" fmla="*/ 154728 w 1406316"/>
                <a:gd name="connsiteY28" fmla="*/ 430323 h 840337"/>
                <a:gd name="connsiteX29" fmla="*/ 53524 w 1406316"/>
                <a:gd name="connsiteY29" fmla="*/ 406264 h 840337"/>
                <a:gd name="connsiteX30" fmla="*/ 108076 w 1406316"/>
                <a:gd name="connsiteY30" fmla="*/ 317692 h 840337"/>
                <a:gd name="connsiteX31" fmla="*/ 13508 w 1406316"/>
                <a:gd name="connsiteY31" fmla="*/ 274358 h 840337"/>
                <a:gd name="connsiteX32" fmla="*/ 84296 w 1406316"/>
                <a:gd name="connsiteY32" fmla="*/ 198134 h 840337"/>
                <a:gd name="connsiteX33" fmla="*/ 0 w 1406316"/>
                <a:gd name="connsiteY33" fmla="*/ 137179 h 840337"/>
                <a:gd name="connsiteX34" fmla="*/ 84296 w 1406316"/>
                <a:gd name="connsiteY34" fmla="*/ 76224 h 840337"/>
                <a:gd name="connsiteX0" fmla="*/ 1406316 w 1406316"/>
                <a:gd name="connsiteY0" fmla="*/ 60955 h 764113"/>
                <a:gd name="connsiteX1" fmla="*/ 1322020 w 1406316"/>
                <a:gd name="connsiteY1" fmla="*/ 121910 h 764113"/>
                <a:gd name="connsiteX2" fmla="*/ 1392808 w 1406316"/>
                <a:gd name="connsiteY2" fmla="*/ 198134 h 764113"/>
                <a:gd name="connsiteX3" fmla="*/ 1298240 w 1406316"/>
                <a:gd name="connsiteY3" fmla="*/ 241468 h 764113"/>
                <a:gd name="connsiteX4" fmla="*/ 1352792 w 1406316"/>
                <a:gd name="connsiteY4" fmla="*/ 330040 h 764113"/>
                <a:gd name="connsiteX5" fmla="*/ 1251588 w 1406316"/>
                <a:gd name="connsiteY5" fmla="*/ 354099 h 764113"/>
                <a:gd name="connsiteX6" fmla="*/ 1287813 w 1406316"/>
                <a:gd name="connsiteY6" fmla="*/ 451608 h 764113"/>
                <a:gd name="connsiteX7" fmla="*/ 1183861 w 1406316"/>
                <a:gd name="connsiteY7" fmla="*/ 455456 h 764113"/>
                <a:gd name="connsiteX8" fmla="*/ 1200366 w 1406316"/>
                <a:gd name="connsiteY8" fmla="*/ 558163 h 764113"/>
                <a:gd name="connsiteX9" fmla="*/ 1097659 w 1406316"/>
                <a:gd name="connsiteY9" fmla="*/ 541658 h 764113"/>
                <a:gd name="connsiteX10" fmla="*/ 1093811 w 1406316"/>
                <a:gd name="connsiteY10" fmla="*/ 645610 h 764113"/>
                <a:gd name="connsiteX11" fmla="*/ 996302 w 1406316"/>
                <a:gd name="connsiteY11" fmla="*/ 609385 h 764113"/>
                <a:gd name="connsiteX12" fmla="*/ 972243 w 1406316"/>
                <a:gd name="connsiteY12" fmla="*/ 710589 h 764113"/>
                <a:gd name="connsiteX13" fmla="*/ 883671 w 1406316"/>
                <a:gd name="connsiteY13" fmla="*/ 656037 h 764113"/>
                <a:gd name="connsiteX14" fmla="*/ 840337 w 1406316"/>
                <a:gd name="connsiteY14" fmla="*/ 750605 h 764113"/>
                <a:gd name="connsiteX15" fmla="*/ 764113 w 1406316"/>
                <a:gd name="connsiteY15" fmla="*/ 679817 h 764113"/>
                <a:gd name="connsiteX16" fmla="*/ 703158 w 1406316"/>
                <a:gd name="connsiteY16" fmla="*/ 764113 h 764113"/>
                <a:gd name="connsiteX17" fmla="*/ 642203 w 1406316"/>
                <a:gd name="connsiteY17" fmla="*/ 679817 h 764113"/>
                <a:gd name="connsiteX18" fmla="*/ 565979 w 1406316"/>
                <a:gd name="connsiteY18" fmla="*/ 750605 h 764113"/>
                <a:gd name="connsiteX19" fmla="*/ 522645 w 1406316"/>
                <a:gd name="connsiteY19" fmla="*/ 656037 h 764113"/>
                <a:gd name="connsiteX20" fmla="*/ 434073 w 1406316"/>
                <a:gd name="connsiteY20" fmla="*/ 710589 h 764113"/>
                <a:gd name="connsiteX21" fmla="*/ 410014 w 1406316"/>
                <a:gd name="connsiteY21" fmla="*/ 609385 h 764113"/>
                <a:gd name="connsiteX22" fmla="*/ 312505 w 1406316"/>
                <a:gd name="connsiteY22" fmla="*/ 645610 h 764113"/>
                <a:gd name="connsiteX23" fmla="*/ 308657 w 1406316"/>
                <a:gd name="connsiteY23" fmla="*/ 541658 h 764113"/>
                <a:gd name="connsiteX24" fmla="*/ 205950 w 1406316"/>
                <a:gd name="connsiteY24" fmla="*/ 558163 h 764113"/>
                <a:gd name="connsiteX25" fmla="*/ 222455 w 1406316"/>
                <a:gd name="connsiteY25" fmla="*/ 455456 h 764113"/>
                <a:gd name="connsiteX26" fmla="*/ 118503 w 1406316"/>
                <a:gd name="connsiteY26" fmla="*/ 451608 h 764113"/>
                <a:gd name="connsiteX27" fmla="*/ 154728 w 1406316"/>
                <a:gd name="connsiteY27" fmla="*/ 354099 h 764113"/>
                <a:gd name="connsiteX28" fmla="*/ 53524 w 1406316"/>
                <a:gd name="connsiteY28" fmla="*/ 330040 h 764113"/>
                <a:gd name="connsiteX29" fmla="*/ 108076 w 1406316"/>
                <a:gd name="connsiteY29" fmla="*/ 241468 h 764113"/>
                <a:gd name="connsiteX30" fmla="*/ 13508 w 1406316"/>
                <a:gd name="connsiteY30" fmla="*/ 198134 h 764113"/>
                <a:gd name="connsiteX31" fmla="*/ 84296 w 1406316"/>
                <a:gd name="connsiteY31" fmla="*/ 121910 h 764113"/>
                <a:gd name="connsiteX32" fmla="*/ 0 w 1406316"/>
                <a:gd name="connsiteY32" fmla="*/ 60955 h 764113"/>
                <a:gd name="connsiteX33" fmla="*/ 84296 w 1406316"/>
                <a:gd name="connsiteY33" fmla="*/ 0 h 764113"/>
                <a:gd name="connsiteX0" fmla="*/ 1406316 w 1406316"/>
                <a:gd name="connsiteY0" fmla="*/ 0 h 703158"/>
                <a:gd name="connsiteX1" fmla="*/ 1322020 w 1406316"/>
                <a:gd name="connsiteY1" fmla="*/ 60955 h 703158"/>
                <a:gd name="connsiteX2" fmla="*/ 1392808 w 1406316"/>
                <a:gd name="connsiteY2" fmla="*/ 137179 h 703158"/>
                <a:gd name="connsiteX3" fmla="*/ 1298240 w 1406316"/>
                <a:gd name="connsiteY3" fmla="*/ 180513 h 703158"/>
                <a:gd name="connsiteX4" fmla="*/ 1352792 w 1406316"/>
                <a:gd name="connsiteY4" fmla="*/ 269085 h 703158"/>
                <a:gd name="connsiteX5" fmla="*/ 1251588 w 1406316"/>
                <a:gd name="connsiteY5" fmla="*/ 293144 h 703158"/>
                <a:gd name="connsiteX6" fmla="*/ 1287813 w 1406316"/>
                <a:gd name="connsiteY6" fmla="*/ 390653 h 703158"/>
                <a:gd name="connsiteX7" fmla="*/ 1183861 w 1406316"/>
                <a:gd name="connsiteY7" fmla="*/ 394501 h 703158"/>
                <a:gd name="connsiteX8" fmla="*/ 1200366 w 1406316"/>
                <a:gd name="connsiteY8" fmla="*/ 497208 h 703158"/>
                <a:gd name="connsiteX9" fmla="*/ 1097659 w 1406316"/>
                <a:gd name="connsiteY9" fmla="*/ 480703 h 703158"/>
                <a:gd name="connsiteX10" fmla="*/ 1093811 w 1406316"/>
                <a:gd name="connsiteY10" fmla="*/ 584655 h 703158"/>
                <a:gd name="connsiteX11" fmla="*/ 996302 w 1406316"/>
                <a:gd name="connsiteY11" fmla="*/ 548430 h 703158"/>
                <a:gd name="connsiteX12" fmla="*/ 972243 w 1406316"/>
                <a:gd name="connsiteY12" fmla="*/ 649634 h 703158"/>
                <a:gd name="connsiteX13" fmla="*/ 883671 w 1406316"/>
                <a:gd name="connsiteY13" fmla="*/ 595082 h 703158"/>
                <a:gd name="connsiteX14" fmla="*/ 840337 w 1406316"/>
                <a:gd name="connsiteY14" fmla="*/ 689650 h 703158"/>
                <a:gd name="connsiteX15" fmla="*/ 764113 w 1406316"/>
                <a:gd name="connsiteY15" fmla="*/ 618862 h 703158"/>
                <a:gd name="connsiteX16" fmla="*/ 703158 w 1406316"/>
                <a:gd name="connsiteY16" fmla="*/ 703158 h 703158"/>
                <a:gd name="connsiteX17" fmla="*/ 642203 w 1406316"/>
                <a:gd name="connsiteY17" fmla="*/ 618862 h 703158"/>
                <a:gd name="connsiteX18" fmla="*/ 565979 w 1406316"/>
                <a:gd name="connsiteY18" fmla="*/ 689650 h 703158"/>
                <a:gd name="connsiteX19" fmla="*/ 522645 w 1406316"/>
                <a:gd name="connsiteY19" fmla="*/ 595082 h 703158"/>
                <a:gd name="connsiteX20" fmla="*/ 434073 w 1406316"/>
                <a:gd name="connsiteY20" fmla="*/ 649634 h 703158"/>
                <a:gd name="connsiteX21" fmla="*/ 410014 w 1406316"/>
                <a:gd name="connsiteY21" fmla="*/ 548430 h 703158"/>
                <a:gd name="connsiteX22" fmla="*/ 312505 w 1406316"/>
                <a:gd name="connsiteY22" fmla="*/ 584655 h 703158"/>
                <a:gd name="connsiteX23" fmla="*/ 308657 w 1406316"/>
                <a:gd name="connsiteY23" fmla="*/ 480703 h 703158"/>
                <a:gd name="connsiteX24" fmla="*/ 205950 w 1406316"/>
                <a:gd name="connsiteY24" fmla="*/ 497208 h 703158"/>
                <a:gd name="connsiteX25" fmla="*/ 222455 w 1406316"/>
                <a:gd name="connsiteY25" fmla="*/ 394501 h 703158"/>
                <a:gd name="connsiteX26" fmla="*/ 118503 w 1406316"/>
                <a:gd name="connsiteY26" fmla="*/ 390653 h 703158"/>
                <a:gd name="connsiteX27" fmla="*/ 154728 w 1406316"/>
                <a:gd name="connsiteY27" fmla="*/ 293144 h 703158"/>
                <a:gd name="connsiteX28" fmla="*/ 53524 w 1406316"/>
                <a:gd name="connsiteY28" fmla="*/ 269085 h 703158"/>
                <a:gd name="connsiteX29" fmla="*/ 108076 w 1406316"/>
                <a:gd name="connsiteY29" fmla="*/ 180513 h 703158"/>
                <a:gd name="connsiteX30" fmla="*/ 13508 w 1406316"/>
                <a:gd name="connsiteY30" fmla="*/ 137179 h 703158"/>
                <a:gd name="connsiteX31" fmla="*/ 84296 w 1406316"/>
                <a:gd name="connsiteY31" fmla="*/ 60955 h 703158"/>
                <a:gd name="connsiteX32" fmla="*/ 0 w 1406316"/>
                <a:gd name="connsiteY32" fmla="*/ 0 h 70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406316" h="703158">
                  <a:moveTo>
                    <a:pt x="1406316" y="0"/>
                  </a:moveTo>
                  <a:lnTo>
                    <a:pt x="1322020" y="60955"/>
                  </a:lnTo>
                  <a:lnTo>
                    <a:pt x="1392808" y="137179"/>
                  </a:lnTo>
                  <a:lnTo>
                    <a:pt x="1298240" y="180513"/>
                  </a:lnTo>
                  <a:lnTo>
                    <a:pt x="1352792" y="269085"/>
                  </a:lnTo>
                  <a:lnTo>
                    <a:pt x="1251588" y="293144"/>
                  </a:lnTo>
                  <a:lnTo>
                    <a:pt x="1287813" y="390653"/>
                  </a:lnTo>
                  <a:lnTo>
                    <a:pt x="1183861" y="394501"/>
                  </a:lnTo>
                  <a:lnTo>
                    <a:pt x="1200366" y="497208"/>
                  </a:lnTo>
                  <a:lnTo>
                    <a:pt x="1097659" y="480703"/>
                  </a:lnTo>
                  <a:lnTo>
                    <a:pt x="1093811" y="584655"/>
                  </a:lnTo>
                  <a:lnTo>
                    <a:pt x="996302" y="548430"/>
                  </a:lnTo>
                  <a:lnTo>
                    <a:pt x="972243" y="649634"/>
                  </a:lnTo>
                  <a:lnTo>
                    <a:pt x="883671" y="595082"/>
                  </a:lnTo>
                  <a:lnTo>
                    <a:pt x="840337" y="689650"/>
                  </a:lnTo>
                  <a:lnTo>
                    <a:pt x="764113" y="618862"/>
                  </a:lnTo>
                  <a:lnTo>
                    <a:pt x="703158" y="703158"/>
                  </a:lnTo>
                  <a:lnTo>
                    <a:pt x="642203" y="618862"/>
                  </a:lnTo>
                  <a:lnTo>
                    <a:pt x="565979" y="689650"/>
                  </a:lnTo>
                  <a:lnTo>
                    <a:pt x="522645" y="595082"/>
                  </a:lnTo>
                  <a:lnTo>
                    <a:pt x="434073" y="649634"/>
                  </a:lnTo>
                  <a:lnTo>
                    <a:pt x="410014" y="548430"/>
                  </a:lnTo>
                  <a:lnTo>
                    <a:pt x="312505" y="584655"/>
                  </a:lnTo>
                  <a:lnTo>
                    <a:pt x="308657" y="480703"/>
                  </a:lnTo>
                  <a:lnTo>
                    <a:pt x="205950" y="497208"/>
                  </a:lnTo>
                  <a:lnTo>
                    <a:pt x="222455" y="394501"/>
                  </a:lnTo>
                  <a:lnTo>
                    <a:pt x="118503" y="390653"/>
                  </a:lnTo>
                  <a:lnTo>
                    <a:pt x="154728" y="293144"/>
                  </a:lnTo>
                  <a:lnTo>
                    <a:pt x="53524" y="269085"/>
                  </a:lnTo>
                  <a:lnTo>
                    <a:pt x="108076" y="180513"/>
                  </a:lnTo>
                  <a:lnTo>
                    <a:pt x="13508" y="137179"/>
                  </a:lnTo>
                  <a:lnTo>
                    <a:pt x="84296" y="60955"/>
                  </a:lnTo>
                  <a:lnTo>
                    <a:pt x="0" y="0"/>
                  </a:lnTo>
                </a:path>
              </a:pathLst>
            </a:custGeom>
            <a:pattFill prst="smCheck">
              <a:fgClr>
                <a:srgbClr val="00B0F0"/>
              </a:fgClr>
              <a:bgClr>
                <a:srgbClr val="0070C0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58660" y="3473252"/>
              <a:ext cx="1082354" cy="816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 smtClean="0">
                  <a:solidFill>
                    <a:schemeClr val="bg1"/>
                  </a:solidFill>
                  <a:latin typeface="Arial Black" pitchFamily="34" charset="0"/>
                </a:rPr>
                <a:t>11</a:t>
              </a:r>
              <a:endParaRPr lang="ja-JP" altLang="en-US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48439" y="4105443"/>
              <a:ext cx="1263610" cy="52248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600" b="1" dirty="0" smtClean="0">
                  <a:solidFill>
                    <a:schemeClr val="bg1"/>
                  </a:solidFill>
                  <a:latin typeface="Arial Black" pitchFamily="34" charset="0"/>
                </a:rPr>
                <a:t>２０１９</a:t>
              </a:r>
              <a:endParaRPr lang="ja-JP" altLang="en-US" sz="26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472902" y="233764"/>
            <a:ext cx="5175603" cy="456862"/>
            <a:chOff x="444070" y="1394763"/>
            <a:chExt cx="6225290" cy="646331"/>
          </a:xfrm>
        </p:grpSpPr>
        <p:cxnSp>
          <p:nvCxnSpPr>
            <p:cNvPr id="12" name="直線コネクタ 11"/>
            <p:cNvCxnSpPr/>
            <p:nvPr/>
          </p:nvCxnSpPr>
          <p:spPr>
            <a:xfrm>
              <a:off x="450690" y="2041094"/>
              <a:ext cx="6218670" cy="0"/>
            </a:xfrm>
            <a:prstGeom prst="line">
              <a:avLst/>
            </a:prstGeom>
            <a:ln w="15875" cap="rnd"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1188540" y="1394763"/>
              <a:ext cx="5480820" cy="609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200" b="1" dirty="0">
                  <a:solidFill>
                    <a:srgbClr val="0070C0"/>
                  </a:solidFill>
                  <a:latin typeface="Arial Black" pitchFamily="34" charset="0"/>
                </a:rPr>
                <a:t>(</a:t>
              </a:r>
              <a:r>
                <a:rPr lang="ja-JP" altLang="en-US" sz="2200" b="1" dirty="0">
                  <a:solidFill>
                    <a:srgbClr val="0070C0"/>
                  </a:solidFill>
                  <a:latin typeface="Arial Black" pitchFamily="34" charset="0"/>
                </a:rPr>
                <a:t>株</a:t>
              </a:r>
              <a:r>
                <a:rPr lang="en-US" altLang="ja-JP" sz="2200" b="1" dirty="0">
                  <a:solidFill>
                    <a:srgbClr val="0070C0"/>
                  </a:solidFill>
                  <a:latin typeface="Arial Black" pitchFamily="34" charset="0"/>
                </a:rPr>
                <a:t>)JEED</a:t>
              </a:r>
              <a:r>
                <a:rPr lang="ja-JP" altLang="en-US" sz="2200" b="1" dirty="0">
                  <a:solidFill>
                    <a:srgbClr val="0070C0"/>
                  </a:solidFill>
                  <a:latin typeface="Arial Black" pitchFamily="34" charset="0"/>
                </a:rPr>
                <a:t>　</a:t>
              </a:r>
              <a:r>
                <a:rPr lang="en-US" altLang="ja-JP" sz="2200" b="1" dirty="0">
                  <a:solidFill>
                    <a:srgbClr val="0070C0"/>
                  </a:solidFill>
                  <a:latin typeface="Arial Black" pitchFamily="34" charset="0"/>
                </a:rPr>
                <a:t>FACTORY</a:t>
              </a:r>
              <a:endParaRPr lang="ja-JP" altLang="en-US" sz="2200" b="1" dirty="0">
                <a:solidFill>
                  <a:srgbClr val="0070C0"/>
                </a:solidFill>
                <a:latin typeface="Arial Black" pitchFamily="34" charset="0"/>
              </a:endParaRPr>
            </a:p>
          </p:txBody>
        </p:sp>
        <p:sp>
          <p:nvSpPr>
            <p:cNvPr id="14" name="山形 13"/>
            <p:cNvSpPr/>
            <p:nvPr/>
          </p:nvSpPr>
          <p:spPr>
            <a:xfrm>
              <a:off x="444070" y="1503073"/>
              <a:ext cx="374204" cy="374204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65000">
                  <a:srgbClr val="00B0F0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山形 14"/>
            <p:cNvSpPr/>
            <p:nvPr/>
          </p:nvSpPr>
          <p:spPr>
            <a:xfrm>
              <a:off x="709884" y="1503073"/>
              <a:ext cx="374204" cy="374204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65000">
                  <a:srgbClr val="00B0F0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1500605" y="782489"/>
            <a:ext cx="5502224" cy="592861"/>
          </a:xfrm>
          <a:prstGeom prst="roundRect">
            <a:avLst>
              <a:gd name="adj" fmla="val 3306"/>
            </a:avLst>
          </a:prstGeom>
          <a:pattFill prst="dkVert">
            <a:fgClr>
              <a:srgbClr val="E0FDC3"/>
            </a:fgClr>
            <a:bgClr>
              <a:srgbClr val="CDF49A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コース名：</a:t>
            </a:r>
            <a:r>
              <a:rPr lang="ja-JP" altLang="en-US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イベント施設</a:t>
            </a:r>
            <a:r>
              <a:rPr kumimoji="1" lang="ja-JP" altLang="en-US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スタッフ養成科</a:t>
            </a:r>
            <a:endParaRPr kumimoji="1" lang="ja-JP" altLang="en-US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139369" y="5713824"/>
            <a:ext cx="6863459" cy="0"/>
          </a:xfrm>
          <a:prstGeom prst="line">
            <a:avLst/>
          </a:prstGeom>
          <a:ln w="15875" cap="rnd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右矢印 33"/>
          <p:cNvSpPr/>
          <p:nvPr/>
        </p:nvSpPr>
        <p:spPr>
          <a:xfrm>
            <a:off x="5269338" y="286310"/>
            <a:ext cx="1861457" cy="478738"/>
          </a:xfrm>
          <a:prstGeom prst="rightArrow">
            <a:avLst>
              <a:gd name="adj1" fmla="val 65902"/>
              <a:gd name="adj2" fmla="val 71289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48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500" b="1" dirty="0"/>
              <a:t>　　</a:t>
            </a:r>
            <a:r>
              <a:rPr lang="ja-JP" altLang="en-US" sz="1300" b="1" dirty="0">
                <a:solidFill>
                  <a:schemeClr val="tx1"/>
                </a:solidFill>
              </a:rPr>
              <a:t>求職者支援訓練</a:t>
            </a: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11" y="1963236"/>
            <a:ext cx="3694866" cy="2789157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82" y="6400154"/>
            <a:ext cx="3757378" cy="2697414"/>
          </a:xfrm>
          <a:prstGeom prst="rect">
            <a:avLst/>
          </a:prstGeom>
        </p:spPr>
      </p:pic>
      <p:grpSp>
        <p:nvGrpSpPr>
          <p:cNvPr id="43" name="グループ化 42"/>
          <p:cNvGrpSpPr/>
          <p:nvPr/>
        </p:nvGrpSpPr>
        <p:grpSpPr>
          <a:xfrm>
            <a:off x="54162" y="5971239"/>
            <a:ext cx="865943" cy="819494"/>
            <a:chOff x="3333460" y="5255264"/>
            <a:chExt cx="1008000" cy="961350"/>
          </a:xfrm>
        </p:grpSpPr>
        <p:sp>
          <p:nvSpPr>
            <p:cNvPr id="44" name="円/楕円 43"/>
            <p:cNvSpPr/>
            <p:nvPr/>
          </p:nvSpPr>
          <p:spPr>
            <a:xfrm flipH="1">
              <a:off x="3373227" y="5255264"/>
              <a:ext cx="961350" cy="961350"/>
            </a:xfrm>
            <a:prstGeom prst="ellipse">
              <a:avLst/>
            </a:prstGeom>
            <a:pattFill prst="solidDmnd">
              <a:fgClr>
                <a:srgbClr val="009BD2"/>
              </a:fgClr>
              <a:bgClr>
                <a:srgbClr val="00B9FA"/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 flipH="1">
              <a:off x="3333460" y="5537312"/>
              <a:ext cx="1008000" cy="433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800" b="1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POINT!</a:t>
              </a:r>
            </a:p>
          </p:txBody>
        </p:sp>
        <p:sp>
          <p:nvSpPr>
            <p:cNvPr id="46" name="円/楕円 45"/>
            <p:cNvSpPr/>
            <p:nvPr/>
          </p:nvSpPr>
          <p:spPr>
            <a:xfrm flipH="1">
              <a:off x="3791572" y="5278507"/>
              <a:ext cx="124660" cy="125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dist="25400" dir="17040000">
                <a:prstClr val="black">
                  <a:alpha val="28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874424" y="1602132"/>
            <a:ext cx="865943" cy="819494"/>
            <a:chOff x="3333460" y="5255264"/>
            <a:chExt cx="1008000" cy="961350"/>
          </a:xfrm>
        </p:grpSpPr>
        <p:sp>
          <p:nvSpPr>
            <p:cNvPr id="50" name="円/楕円 49"/>
            <p:cNvSpPr/>
            <p:nvPr/>
          </p:nvSpPr>
          <p:spPr>
            <a:xfrm flipH="1">
              <a:off x="3373227" y="5255264"/>
              <a:ext cx="961350" cy="961350"/>
            </a:xfrm>
            <a:prstGeom prst="ellipse">
              <a:avLst/>
            </a:prstGeom>
            <a:pattFill prst="solidDmnd">
              <a:fgClr>
                <a:srgbClr val="009BD2"/>
              </a:fgClr>
              <a:bgClr>
                <a:srgbClr val="00B9FA"/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 flipH="1">
              <a:off x="3333460" y="5537312"/>
              <a:ext cx="1008000" cy="433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800" b="1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POINT!</a:t>
              </a:r>
            </a:p>
          </p:txBody>
        </p:sp>
        <p:sp>
          <p:nvSpPr>
            <p:cNvPr id="52" name="円/楕円 51"/>
            <p:cNvSpPr/>
            <p:nvPr/>
          </p:nvSpPr>
          <p:spPr>
            <a:xfrm flipH="1">
              <a:off x="3791572" y="5278507"/>
              <a:ext cx="124660" cy="125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dist="25400" dir="17040000">
                <a:prstClr val="black">
                  <a:alpha val="28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420868" y="4992774"/>
            <a:ext cx="178385" cy="456862"/>
          </a:xfrm>
          <a:prstGeom prst="rect">
            <a:avLst/>
          </a:prstGeom>
          <a:pattFill prst="solidDmnd">
            <a:fgClr>
              <a:srgbClr val="D1F181"/>
            </a:fgClr>
            <a:bgClr>
              <a:srgbClr val="93D656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3277" y="4976354"/>
            <a:ext cx="1332089" cy="440343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ja-JP" altLang="en-US" sz="2200" dirty="0">
                <a:solidFill>
                  <a:srgbClr val="59C2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講師紹介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3530059" y="9249355"/>
            <a:ext cx="178385" cy="456862"/>
          </a:xfrm>
          <a:prstGeom prst="rect">
            <a:avLst/>
          </a:prstGeom>
          <a:pattFill prst="solidDmnd">
            <a:fgClr>
              <a:srgbClr val="D1F181"/>
            </a:fgClr>
            <a:bgClr>
              <a:srgbClr val="93D656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799022" y="9249354"/>
            <a:ext cx="1332089" cy="440343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ja-JP" altLang="en-US" sz="2200" dirty="0">
                <a:solidFill>
                  <a:srgbClr val="59C2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実習風景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97817" y="1571128"/>
            <a:ext cx="7163814" cy="301843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ja-JP" altLang="en-US" sz="1300" b="1" dirty="0">
                <a:solidFill>
                  <a:srgbClr val="FF0000"/>
                </a:solidFill>
              </a:rPr>
              <a:t>注意：</a:t>
            </a:r>
            <a:r>
              <a:rPr lang="en-US" altLang="ja-JP" sz="1300" b="1" dirty="0">
                <a:solidFill>
                  <a:srgbClr val="FF0000"/>
                </a:solidFill>
              </a:rPr>
              <a:t>Sample</a:t>
            </a:r>
            <a:r>
              <a:rPr lang="ja-JP" altLang="en-US" sz="1300" b="1" dirty="0">
                <a:solidFill>
                  <a:srgbClr val="FF0000"/>
                </a:solidFill>
              </a:rPr>
              <a:t>　この資料はクリアファイルに入れるイメージ資料です。実在のコースではありません！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982222"/>
            <a:ext cx="3398526" cy="27511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140" y="6662809"/>
            <a:ext cx="3441533" cy="2233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8205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角丸四角形 47"/>
          <p:cNvSpPr/>
          <p:nvPr/>
        </p:nvSpPr>
        <p:spPr>
          <a:xfrm>
            <a:off x="234898" y="6388912"/>
            <a:ext cx="2918587" cy="3644970"/>
          </a:xfrm>
          <a:prstGeom prst="roundRect">
            <a:avLst>
              <a:gd name="adj" fmla="val 3306"/>
            </a:avLst>
          </a:prstGeom>
          <a:pattFill prst="dkVert">
            <a:fgClr>
              <a:srgbClr val="E0FDC3"/>
            </a:fgClr>
            <a:bgClr>
              <a:srgbClr val="CDF49A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平成２９年９月修了生</a:t>
            </a:r>
            <a:endParaRPr lang="en-US" altLang="ja-JP" sz="1300" b="1" dirty="0" smtClean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3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カ月のコースでたくさんの仲間できました。スタッフとしての心構えをイチから教えてもらいました。今は、ディズニーランドのスタッフとして、毎日、楽しく働いています。</a:t>
            </a:r>
            <a:endParaRPr lang="en-US" altLang="ja-JP" sz="13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132673" y="1904410"/>
            <a:ext cx="2918587" cy="3644970"/>
          </a:xfrm>
          <a:prstGeom prst="roundRect">
            <a:avLst>
              <a:gd name="adj" fmla="val 3306"/>
            </a:avLst>
          </a:prstGeom>
          <a:pattFill prst="dkVert">
            <a:fgClr>
              <a:srgbClr val="E0FDC3"/>
            </a:fgClr>
            <a:bgClr>
              <a:srgbClr val="CDF49A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当校の</a:t>
            </a:r>
            <a:r>
              <a:rPr lang="ja-JP" altLang="en-US" sz="13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施設紹介です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300" b="1" dirty="0" smtClean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○○駅から徒歩</a:t>
            </a:r>
            <a:r>
              <a:rPr lang="en-US" altLang="ja-JP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分のＡビル、</a:t>
            </a:r>
            <a:r>
              <a:rPr lang="en-US" altLang="ja-JP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階となります。</a:t>
            </a:r>
            <a:endParaRPr lang="en-US" altLang="ja-JP" sz="1300" b="1" dirty="0" smtClean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写真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は教室の写真です。</a:t>
            </a:r>
            <a:r>
              <a:rPr lang="en-US" altLang="ja-JP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名が座れる教室</a:t>
            </a:r>
            <a:r>
              <a:rPr lang="en-US" altLang="ja-JP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部屋、実習室２部屋、就職相談の個別ブース</a:t>
            </a:r>
            <a:r>
              <a:rPr lang="en-US" altLang="ja-JP" sz="13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300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つ等があります。</a:t>
            </a:r>
            <a:endParaRPr lang="en-US" altLang="ja-JP" sz="13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-5692" y="0"/>
            <a:ext cx="1310597" cy="1425231"/>
            <a:chOff x="381067" y="3398168"/>
            <a:chExt cx="1512168" cy="1512168"/>
          </a:xfrm>
        </p:grpSpPr>
        <p:sp>
          <p:nvSpPr>
            <p:cNvPr id="5" name="星 32 4"/>
            <p:cNvSpPr/>
            <p:nvPr/>
          </p:nvSpPr>
          <p:spPr>
            <a:xfrm>
              <a:off x="381067" y="3398168"/>
              <a:ext cx="1512168" cy="1512168"/>
            </a:xfrm>
            <a:prstGeom prst="star32">
              <a:avLst>
                <a:gd name="adj" fmla="val 44219"/>
              </a:avLst>
            </a:prstGeom>
            <a:solidFill>
              <a:srgbClr val="00B0F0"/>
            </a:solidFill>
            <a:ln w="28575" cap="rnd" cmpd="sng">
              <a:solidFill>
                <a:schemeClr val="bg1"/>
              </a:solidFill>
              <a:prstDash val="solid"/>
            </a:ln>
            <a:effectLst>
              <a:outerShdw blurRad="63500" sx="102000" sy="102000" algn="c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星 32 49"/>
            <p:cNvSpPr>
              <a:spLocks noChangeAspect="1"/>
            </p:cNvSpPr>
            <p:nvPr/>
          </p:nvSpPr>
          <p:spPr>
            <a:xfrm>
              <a:off x="433993" y="4154255"/>
              <a:ext cx="1406316" cy="703158"/>
            </a:xfrm>
            <a:custGeom>
              <a:avLst/>
              <a:gdLst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1093811 w 1406316"/>
                <a:gd name="connsiteY22" fmla="*/ 11850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973161 w 1406316"/>
                <a:gd name="connsiteY22" fmla="*/ 19470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916011 w 1406316"/>
                <a:gd name="connsiteY22" fmla="*/ 95035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702657 w 1406316"/>
                <a:gd name="connsiteY22" fmla="*/ 765306 h 1406316"/>
                <a:gd name="connsiteX23" fmla="*/ 916011 w 1406316"/>
                <a:gd name="connsiteY23" fmla="*/ 9503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765306 h 1406316"/>
                <a:gd name="connsiteX23" fmla="*/ 916011 w 1406316"/>
                <a:gd name="connsiteY23" fmla="*/ 9503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76530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58115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1802 w 1406316"/>
                <a:gd name="connsiteY21" fmla="*/ 637328 h 1406316"/>
                <a:gd name="connsiteX22" fmla="*/ 702657 w 1406316"/>
                <a:gd name="connsiteY22" fmla="*/ 58115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00366 w 1406316"/>
                <a:gd name="connsiteY26" fmla="*/ 205950 h 1406316"/>
                <a:gd name="connsiteX27" fmla="*/ 1166207 w 1406316"/>
                <a:gd name="connsiteY27" fmla="*/ 625606 h 1406316"/>
                <a:gd name="connsiteX28" fmla="*/ 1183861 w 1406316"/>
                <a:gd name="connsiteY28" fmla="*/ 30865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183861 w 1406316"/>
                <a:gd name="connsiteY28" fmla="*/ 30865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567263 w 1406316"/>
                <a:gd name="connsiteY17" fmla="*/ 4398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567263 w 1406316"/>
                <a:gd name="connsiteY17" fmla="*/ 439896 h 1406316"/>
                <a:gd name="connsiteX18" fmla="*/ 579987 w 1406316"/>
                <a:gd name="connsiteY18" fmla="*/ 5342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689650 h 1392808"/>
                <a:gd name="connsiteX1" fmla="*/ 84296 w 1406316"/>
                <a:gd name="connsiteY1" fmla="*/ 628695 h 1392808"/>
                <a:gd name="connsiteX2" fmla="*/ 13508 w 1406316"/>
                <a:gd name="connsiteY2" fmla="*/ 552471 h 1392808"/>
                <a:gd name="connsiteX3" fmla="*/ 108076 w 1406316"/>
                <a:gd name="connsiteY3" fmla="*/ 509137 h 1392808"/>
                <a:gd name="connsiteX4" fmla="*/ 53524 w 1406316"/>
                <a:gd name="connsiteY4" fmla="*/ 420565 h 1392808"/>
                <a:gd name="connsiteX5" fmla="*/ 154728 w 1406316"/>
                <a:gd name="connsiteY5" fmla="*/ 396506 h 1392808"/>
                <a:gd name="connsiteX6" fmla="*/ 118503 w 1406316"/>
                <a:gd name="connsiteY6" fmla="*/ 298997 h 1392808"/>
                <a:gd name="connsiteX7" fmla="*/ 222455 w 1406316"/>
                <a:gd name="connsiteY7" fmla="*/ 295149 h 1392808"/>
                <a:gd name="connsiteX8" fmla="*/ 205950 w 1406316"/>
                <a:gd name="connsiteY8" fmla="*/ 192442 h 1392808"/>
                <a:gd name="connsiteX9" fmla="*/ 308657 w 1406316"/>
                <a:gd name="connsiteY9" fmla="*/ 208947 h 1392808"/>
                <a:gd name="connsiteX10" fmla="*/ 312505 w 1406316"/>
                <a:gd name="connsiteY10" fmla="*/ 104995 h 1392808"/>
                <a:gd name="connsiteX11" fmla="*/ 410014 w 1406316"/>
                <a:gd name="connsiteY11" fmla="*/ 141220 h 1392808"/>
                <a:gd name="connsiteX12" fmla="*/ 434073 w 1406316"/>
                <a:gd name="connsiteY12" fmla="*/ 40016 h 1392808"/>
                <a:gd name="connsiteX13" fmla="*/ 522645 w 1406316"/>
                <a:gd name="connsiteY13" fmla="*/ 94568 h 1392808"/>
                <a:gd name="connsiteX14" fmla="*/ 565979 w 1406316"/>
                <a:gd name="connsiteY14" fmla="*/ 0 h 1392808"/>
                <a:gd name="connsiteX15" fmla="*/ 642203 w 1406316"/>
                <a:gd name="connsiteY15" fmla="*/ 70788 h 1392808"/>
                <a:gd name="connsiteX16" fmla="*/ 690458 w 1406316"/>
                <a:gd name="connsiteY16" fmla="*/ 392892 h 1392808"/>
                <a:gd name="connsiteX17" fmla="*/ 567263 w 1406316"/>
                <a:gd name="connsiteY17" fmla="*/ 426388 h 1392808"/>
                <a:gd name="connsiteX18" fmla="*/ 579987 w 1406316"/>
                <a:gd name="connsiteY18" fmla="*/ 520700 h 1392808"/>
                <a:gd name="connsiteX19" fmla="*/ 394721 w 1406316"/>
                <a:gd name="connsiteY19" fmla="*/ 494618 h 1392808"/>
                <a:gd name="connsiteX20" fmla="*/ 388043 w 1406316"/>
                <a:gd name="connsiteY20" fmla="*/ 649616 h 1392808"/>
                <a:gd name="connsiteX21" fmla="*/ 505807 w 1406316"/>
                <a:gd name="connsiteY21" fmla="*/ 631148 h 1392808"/>
                <a:gd name="connsiteX22" fmla="*/ 551802 w 1406316"/>
                <a:gd name="connsiteY22" fmla="*/ 623820 h 1392808"/>
                <a:gd name="connsiteX23" fmla="*/ 702657 w 1406316"/>
                <a:gd name="connsiteY23" fmla="*/ 567648 h 1392808"/>
                <a:gd name="connsiteX24" fmla="*/ 1068411 w 1406316"/>
                <a:gd name="connsiteY24" fmla="*/ 612995 h 1392808"/>
                <a:gd name="connsiteX25" fmla="*/ 1123059 w 1406316"/>
                <a:gd name="connsiteY25" fmla="*/ 602647 h 1392808"/>
                <a:gd name="connsiteX26" fmla="*/ 1213066 w 1406316"/>
                <a:gd name="connsiteY26" fmla="*/ 630592 h 1392808"/>
                <a:gd name="connsiteX27" fmla="*/ 1166207 w 1406316"/>
                <a:gd name="connsiteY27" fmla="*/ 612098 h 1392808"/>
                <a:gd name="connsiteX28" fmla="*/ 1221961 w 1406316"/>
                <a:gd name="connsiteY28" fmla="*/ 606299 h 1392808"/>
                <a:gd name="connsiteX29" fmla="*/ 1256063 w 1406316"/>
                <a:gd name="connsiteY29" fmla="*/ 629197 h 1392808"/>
                <a:gd name="connsiteX30" fmla="*/ 1251588 w 1406316"/>
                <a:gd name="connsiteY30" fmla="*/ 675906 h 1392808"/>
                <a:gd name="connsiteX31" fmla="*/ 1289292 w 1406316"/>
                <a:gd name="connsiteY31" fmla="*/ 623765 h 1392808"/>
                <a:gd name="connsiteX32" fmla="*/ 1298240 w 1406316"/>
                <a:gd name="connsiteY32" fmla="*/ 610737 h 1392808"/>
                <a:gd name="connsiteX33" fmla="*/ 1392808 w 1406316"/>
                <a:gd name="connsiteY33" fmla="*/ 552471 h 1392808"/>
                <a:gd name="connsiteX34" fmla="*/ 1322020 w 1406316"/>
                <a:gd name="connsiteY34" fmla="*/ 628695 h 1392808"/>
                <a:gd name="connsiteX35" fmla="*/ 1406316 w 1406316"/>
                <a:gd name="connsiteY35" fmla="*/ 689650 h 1392808"/>
                <a:gd name="connsiteX36" fmla="*/ 1322020 w 1406316"/>
                <a:gd name="connsiteY36" fmla="*/ 750605 h 1392808"/>
                <a:gd name="connsiteX37" fmla="*/ 1392808 w 1406316"/>
                <a:gd name="connsiteY37" fmla="*/ 826829 h 1392808"/>
                <a:gd name="connsiteX38" fmla="*/ 1298240 w 1406316"/>
                <a:gd name="connsiteY38" fmla="*/ 870163 h 1392808"/>
                <a:gd name="connsiteX39" fmla="*/ 1352792 w 1406316"/>
                <a:gd name="connsiteY39" fmla="*/ 958735 h 1392808"/>
                <a:gd name="connsiteX40" fmla="*/ 1251588 w 1406316"/>
                <a:gd name="connsiteY40" fmla="*/ 982794 h 1392808"/>
                <a:gd name="connsiteX41" fmla="*/ 1287813 w 1406316"/>
                <a:gd name="connsiteY41" fmla="*/ 1080303 h 1392808"/>
                <a:gd name="connsiteX42" fmla="*/ 1183861 w 1406316"/>
                <a:gd name="connsiteY42" fmla="*/ 1084151 h 1392808"/>
                <a:gd name="connsiteX43" fmla="*/ 1200366 w 1406316"/>
                <a:gd name="connsiteY43" fmla="*/ 1186858 h 1392808"/>
                <a:gd name="connsiteX44" fmla="*/ 1097659 w 1406316"/>
                <a:gd name="connsiteY44" fmla="*/ 1170353 h 1392808"/>
                <a:gd name="connsiteX45" fmla="*/ 1093811 w 1406316"/>
                <a:gd name="connsiteY45" fmla="*/ 1274305 h 1392808"/>
                <a:gd name="connsiteX46" fmla="*/ 996302 w 1406316"/>
                <a:gd name="connsiteY46" fmla="*/ 1238080 h 1392808"/>
                <a:gd name="connsiteX47" fmla="*/ 972243 w 1406316"/>
                <a:gd name="connsiteY47" fmla="*/ 1339284 h 1392808"/>
                <a:gd name="connsiteX48" fmla="*/ 883671 w 1406316"/>
                <a:gd name="connsiteY48" fmla="*/ 1284732 h 1392808"/>
                <a:gd name="connsiteX49" fmla="*/ 840337 w 1406316"/>
                <a:gd name="connsiteY49" fmla="*/ 1379300 h 1392808"/>
                <a:gd name="connsiteX50" fmla="*/ 764113 w 1406316"/>
                <a:gd name="connsiteY50" fmla="*/ 1308512 h 1392808"/>
                <a:gd name="connsiteX51" fmla="*/ 703158 w 1406316"/>
                <a:gd name="connsiteY51" fmla="*/ 1392808 h 1392808"/>
                <a:gd name="connsiteX52" fmla="*/ 642203 w 1406316"/>
                <a:gd name="connsiteY52" fmla="*/ 1308512 h 1392808"/>
                <a:gd name="connsiteX53" fmla="*/ 565979 w 1406316"/>
                <a:gd name="connsiteY53" fmla="*/ 1379300 h 1392808"/>
                <a:gd name="connsiteX54" fmla="*/ 522645 w 1406316"/>
                <a:gd name="connsiteY54" fmla="*/ 1284732 h 1392808"/>
                <a:gd name="connsiteX55" fmla="*/ 434073 w 1406316"/>
                <a:gd name="connsiteY55" fmla="*/ 1339284 h 1392808"/>
                <a:gd name="connsiteX56" fmla="*/ 410014 w 1406316"/>
                <a:gd name="connsiteY56" fmla="*/ 1238080 h 1392808"/>
                <a:gd name="connsiteX57" fmla="*/ 312505 w 1406316"/>
                <a:gd name="connsiteY57" fmla="*/ 1274305 h 1392808"/>
                <a:gd name="connsiteX58" fmla="*/ 308657 w 1406316"/>
                <a:gd name="connsiteY58" fmla="*/ 1170353 h 1392808"/>
                <a:gd name="connsiteX59" fmla="*/ 205950 w 1406316"/>
                <a:gd name="connsiteY59" fmla="*/ 1186858 h 1392808"/>
                <a:gd name="connsiteX60" fmla="*/ 222455 w 1406316"/>
                <a:gd name="connsiteY60" fmla="*/ 1084151 h 1392808"/>
                <a:gd name="connsiteX61" fmla="*/ 118503 w 1406316"/>
                <a:gd name="connsiteY61" fmla="*/ 1080303 h 1392808"/>
                <a:gd name="connsiteX62" fmla="*/ 154728 w 1406316"/>
                <a:gd name="connsiteY62" fmla="*/ 982794 h 1392808"/>
                <a:gd name="connsiteX63" fmla="*/ 53524 w 1406316"/>
                <a:gd name="connsiteY63" fmla="*/ 958735 h 1392808"/>
                <a:gd name="connsiteX64" fmla="*/ 108076 w 1406316"/>
                <a:gd name="connsiteY64" fmla="*/ 870163 h 1392808"/>
                <a:gd name="connsiteX65" fmla="*/ 13508 w 1406316"/>
                <a:gd name="connsiteY65" fmla="*/ 826829 h 1392808"/>
                <a:gd name="connsiteX66" fmla="*/ 84296 w 1406316"/>
                <a:gd name="connsiteY66" fmla="*/ 750605 h 1392808"/>
                <a:gd name="connsiteX67" fmla="*/ 0 w 1406316"/>
                <a:gd name="connsiteY67" fmla="*/ 689650 h 1392808"/>
                <a:gd name="connsiteX0" fmla="*/ 0 w 1406316"/>
                <a:gd name="connsiteY0" fmla="*/ 689650 h 1392808"/>
                <a:gd name="connsiteX1" fmla="*/ 84296 w 1406316"/>
                <a:gd name="connsiteY1" fmla="*/ 628695 h 1392808"/>
                <a:gd name="connsiteX2" fmla="*/ 13508 w 1406316"/>
                <a:gd name="connsiteY2" fmla="*/ 552471 h 1392808"/>
                <a:gd name="connsiteX3" fmla="*/ 108076 w 1406316"/>
                <a:gd name="connsiteY3" fmla="*/ 509137 h 1392808"/>
                <a:gd name="connsiteX4" fmla="*/ 53524 w 1406316"/>
                <a:gd name="connsiteY4" fmla="*/ 420565 h 1392808"/>
                <a:gd name="connsiteX5" fmla="*/ 154728 w 1406316"/>
                <a:gd name="connsiteY5" fmla="*/ 396506 h 1392808"/>
                <a:gd name="connsiteX6" fmla="*/ 118503 w 1406316"/>
                <a:gd name="connsiteY6" fmla="*/ 298997 h 1392808"/>
                <a:gd name="connsiteX7" fmla="*/ 222455 w 1406316"/>
                <a:gd name="connsiteY7" fmla="*/ 295149 h 1392808"/>
                <a:gd name="connsiteX8" fmla="*/ 205950 w 1406316"/>
                <a:gd name="connsiteY8" fmla="*/ 192442 h 1392808"/>
                <a:gd name="connsiteX9" fmla="*/ 308657 w 1406316"/>
                <a:gd name="connsiteY9" fmla="*/ 208947 h 1392808"/>
                <a:gd name="connsiteX10" fmla="*/ 312505 w 1406316"/>
                <a:gd name="connsiteY10" fmla="*/ 104995 h 1392808"/>
                <a:gd name="connsiteX11" fmla="*/ 410014 w 1406316"/>
                <a:gd name="connsiteY11" fmla="*/ 141220 h 1392808"/>
                <a:gd name="connsiteX12" fmla="*/ 434073 w 1406316"/>
                <a:gd name="connsiteY12" fmla="*/ 40016 h 1392808"/>
                <a:gd name="connsiteX13" fmla="*/ 522645 w 1406316"/>
                <a:gd name="connsiteY13" fmla="*/ 94568 h 1392808"/>
                <a:gd name="connsiteX14" fmla="*/ 565979 w 1406316"/>
                <a:gd name="connsiteY14" fmla="*/ 0 h 1392808"/>
                <a:gd name="connsiteX15" fmla="*/ 477103 w 1406316"/>
                <a:gd name="connsiteY15" fmla="*/ 388288 h 1392808"/>
                <a:gd name="connsiteX16" fmla="*/ 690458 w 1406316"/>
                <a:gd name="connsiteY16" fmla="*/ 392892 h 1392808"/>
                <a:gd name="connsiteX17" fmla="*/ 567263 w 1406316"/>
                <a:gd name="connsiteY17" fmla="*/ 426388 h 1392808"/>
                <a:gd name="connsiteX18" fmla="*/ 579987 w 1406316"/>
                <a:gd name="connsiteY18" fmla="*/ 520700 h 1392808"/>
                <a:gd name="connsiteX19" fmla="*/ 394721 w 1406316"/>
                <a:gd name="connsiteY19" fmla="*/ 494618 h 1392808"/>
                <a:gd name="connsiteX20" fmla="*/ 388043 w 1406316"/>
                <a:gd name="connsiteY20" fmla="*/ 649616 h 1392808"/>
                <a:gd name="connsiteX21" fmla="*/ 505807 w 1406316"/>
                <a:gd name="connsiteY21" fmla="*/ 631148 h 1392808"/>
                <a:gd name="connsiteX22" fmla="*/ 551802 w 1406316"/>
                <a:gd name="connsiteY22" fmla="*/ 623820 h 1392808"/>
                <a:gd name="connsiteX23" fmla="*/ 702657 w 1406316"/>
                <a:gd name="connsiteY23" fmla="*/ 567648 h 1392808"/>
                <a:gd name="connsiteX24" fmla="*/ 1068411 w 1406316"/>
                <a:gd name="connsiteY24" fmla="*/ 612995 h 1392808"/>
                <a:gd name="connsiteX25" fmla="*/ 1123059 w 1406316"/>
                <a:gd name="connsiteY25" fmla="*/ 602647 h 1392808"/>
                <a:gd name="connsiteX26" fmla="*/ 1213066 w 1406316"/>
                <a:gd name="connsiteY26" fmla="*/ 630592 h 1392808"/>
                <a:gd name="connsiteX27" fmla="*/ 1166207 w 1406316"/>
                <a:gd name="connsiteY27" fmla="*/ 612098 h 1392808"/>
                <a:gd name="connsiteX28" fmla="*/ 1221961 w 1406316"/>
                <a:gd name="connsiteY28" fmla="*/ 606299 h 1392808"/>
                <a:gd name="connsiteX29" fmla="*/ 1256063 w 1406316"/>
                <a:gd name="connsiteY29" fmla="*/ 629197 h 1392808"/>
                <a:gd name="connsiteX30" fmla="*/ 1251588 w 1406316"/>
                <a:gd name="connsiteY30" fmla="*/ 675906 h 1392808"/>
                <a:gd name="connsiteX31" fmla="*/ 1289292 w 1406316"/>
                <a:gd name="connsiteY31" fmla="*/ 623765 h 1392808"/>
                <a:gd name="connsiteX32" fmla="*/ 1298240 w 1406316"/>
                <a:gd name="connsiteY32" fmla="*/ 610737 h 1392808"/>
                <a:gd name="connsiteX33" fmla="*/ 1392808 w 1406316"/>
                <a:gd name="connsiteY33" fmla="*/ 552471 h 1392808"/>
                <a:gd name="connsiteX34" fmla="*/ 1322020 w 1406316"/>
                <a:gd name="connsiteY34" fmla="*/ 628695 h 1392808"/>
                <a:gd name="connsiteX35" fmla="*/ 1406316 w 1406316"/>
                <a:gd name="connsiteY35" fmla="*/ 689650 h 1392808"/>
                <a:gd name="connsiteX36" fmla="*/ 1322020 w 1406316"/>
                <a:gd name="connsiteY36" fmla="*/ 750605 h 1392808"/>
                <a:gd name="connsiteX37" fmla="*/ 1392808 w 1406316"/>
                <a:gd name="connsiteY37" fmla="*/ 826829 h 1392808"/>
                <a:gd name="connsiteX38" fmla="*/ 1298240 w 1406316"/>
                <a:gd name="connsiteY38" fmla="*/ 870163 h 1392808"/>
                <a:gd name="connsiteX39" fmla="*/ 1352792 w 1406316"/>
                <a:gd name="connsiteY39" fmla="*/ 958735 h 1392808"/>
                <a:gd name="connsiteX40" fmla="*/ 1251588 w 1406316"/>
                <a:gd name="connsiteY40" fmla="*/ 982794 h 1392808"/>
                <a:gd name="connsiteX41" fmla="*/ 1287813 w 1406316"/>
                <a:gd name="connsiteY41" fmla="*/ 1080303 h 1392808"/>
                <a:gd name="connsiteX42" fmla="*/ 1183861 w 1406316"/>
                <a:gd name="connsiteY42" fmla="*/ 1084151 h 1392808"/>
                <a:gd name="connsiteX43" fmla="*/ 1200366 w 1406316"/>
                <a:gd name="connsiteY43" fmla="*/ 1186858 h 1392808"/>
                <a:gd name="connsiteX44" fmla="*/ 1097659 w 1406316"/>
                <a:gd name="connsiteY44" fmla="*/ 1170353 h 1392808"/>
                <a:gd name="connsiteX45" fmla="*/ 1093811 w 1406316"/>
                <a:gd name="connsiteY45" fmla="*/ 1274305 h 1392808"/>
                <a:gd name="connsiteX46" fmla="*/ 996302 w 1406316"/>
                <a:gd name="connsiteY46" fmla="*/ 1238080 h 1392808"/>
                <a:gd name="connsiteX47" fmla="*/ 972243 w 1406316"/>
                <a:gd name="connsiteY47" fmla="*/ 1339284 h 1392808"/>
                <a:gd name="connsiteX48" fmla="*/ 883671 w 1406316"/>
                <a:gd name="connsiteY48" fmla="*/ 1284732 h 1392808"/>
                <a:gd name="connsiteX49" fmla="*/ 840337 w 1406316"/>
                <a:gd name="connsiteY49" fmla="*/ 1379300 h 1392808"/>
                <a:gd name="connsiteX50" fmla="*/ 764113 w 1406316"/>
                <a:gd name="connsiteY50" fmla="*/ 1308512 h 1392808"/>
                <a:gd name="connsiteX51" fmla="*/ 703158 w 1406316"/>
                <a:gd name="connsiteY51" fmla="*/ 1392808 h 1392808"/>
                <a:gd name="connsiteX52" fmla="*/ 642203 w 1406316"/>
                <a:gd name="connsiteY52" fmla="*/ 1308512 h 1392808"/>
                <a:gd name="connsiteX53" fmla="*/ 565979 w 1406316"/>
                <a:gd name="connsiteY53" fmla="*/ 1379300 h 1392808"/>
                <a:gd name="connsiteX54" fmla="*/ 522645 w 1406316"/>
                <a:gd name="connsiteY54" fmla="*/ 1284732 h 1392808"/>
                <a:gd name="connsiteX55" fmla="*/ 434073 w 1406316"/>
                <a:gd name="connsiteY55" fmla="*/ 1339284 h 1392808"/>
                <a:gd name="connsiteX56" fmla="*/ 410014 w 1406316"/>
                <a:gd name="connsiteY56" fmla="*/ 1238080 h 1392808"/>
                <a:gd name="connsiteX57" fmla="*/ 312505 w 1406316"/>
                <a:gd name="connsiteY57" fmla="*/ 1274305 h 1392808"/>
                <a:gd name="connsiteX58" fmla="*/ 308657 w 1406316"/>
                <a:gd name="connsiteY58" fmla="*/ 1170353 h 1392808"/>
                <a:gd name="connsiteX59" fmla="*/ 205950 w 1406316"/>
                <a:gd name="connsiteY59" fmla="*/ 1186858 h 1392808"/>
                <a:gd name="connsiteX60" fmla="*/ 222455 w 1406316"/>
                <a:gd name="connsiteY60" fmla="*/ 1084151 h 1392808"/>
                <a:gd name="connsiteX61" fmla="*/ 118503 w 1406316"/>
                <a:gd name="connsiteY61" fmla="*/ 1080303 h 1392808"/>
                <a:gd name="connsiteX62" fmla="*/ 154728 w 1406316"/>
                <a:gd name="connsiteY62" fmla="*/ 982794 h 1392808"/>
                <a:gd name="connsiteX63" fmla="*/ 53524 w 1406316"/>
                <a:gd name="connsiteY63" fmla="*/ 958735 h 1392808"/>
                <a:gd name="connsiteX64" fmla="*/ 108076 w 1406316"/>
                <a:gd name="connsiteY64" fmla="*/ 870163 h 1392808"/>
                <a:gd name="connsiteX65" fmla="*/ 13508 w 1406316"/>
                <a:gd name="connsiteY65" fmla="*/ 826829 h 1392808"/>
                <a:gd name="connsiteX66" fmla="*/ 84296 w 1406316"/>
                <a:gd name="connsiteY66" fmla="*/ 750605 h 1392808"/>
                <a:gd name="connsiteX67" fmla="*/ 0 w 1406316"/>
                <a:gd name="connsiteY67" fmla="*/ 689650 h 1392808"/>
                <a:gd name="connsiteX0" fmla="*/ 0 w 1406316"/>
                <a:gd name="connsiteY0" fmla="*/ 649634 h 1352792"/>
                <a:gd name="connsiteX1" fmla="*/ 84296 w 1406316"/>
                <a:gd name="connsiteY1" fmla="*/ 588679 h 1352792"/>
                <a:gd name="connsiteX2" fmla="*/ 13508 w 1406316"/>
                <a:gd name="connsiteY2" fmla="*/ 512455 h 1352792"/>
                <a:gd name="connsiteX3" fmla="*/ 108076 w 1406316"/>
                <a:gd name="connsiteY3" fmla="*/ 469121 h 1352792"/>
                <a:gd name="connsiteX4" fmla="*/ 53524 w 1406316"/>
                <a:gd name="connsiteY4" fmla="*/ 380549 h 1352792"/>
                <a:gd name="connsiteX5" fmla="*/ 154728 w 1406316"/>
                <a:gd name="connsiteY5" fmla="*/ 356490 h 1352792"/>
                <a:gd name="connsiteX6" fmla="*/ 118503 w 1406316"/>
                <a:gd name="connsiteY6" fmla="*/ 258981 h 1352792"/>
                <a:gd name="connsiteX7" fmla="*/ 222455 w 1406316"/>
                <a:gd name="connsiteY7" fmla="*/ 255133 h 1352792"/>
                <a:gd name="connsiteX8" fmla="*/ 205950 w 1406316"/>
                <a:gd name="connsiteY8" fmla="*/ 152426 h 1352792"/>
                <a:gd name="connsiteX9" fmla="*/ 308657 w 1406316"/>
                <a:gd name="connsiteY9" fmla="*/ 168931 h 1352792"/>
                <a:gd name="connsiteX10" fmla="*/ 312505 w 1406316"/>
                <a:gd name="connsiteY10" fmla="*/ 64979 h 1352792"/>
                <a:gd name="connsiteX11" fmla="*/ 410014 w 1406316"/>
                <a:gd name="connsiteY11" fmla="*/ 101204 h 1352792"/>
                <a:gd name="connsiteX12" fmla="*/ 434073 w 1406316"/>
                <a:gd name="connsiteY12" fmla="*/ 0 h 1352792"/>
                <a:gd name="connsiteX13" fmla="*/ 522645 w 1406316"/>
                <a:gd name="connsiteY13" fmla="*/ 54552 h 1352792"/>
                <a:gd name="connsiteX14" fmla="*/ 477103 w 1406316"/>
                <a:gd name="connsiteY14" fmla="*/ 348272 h 1352792"/>
                <a:gd name="connsiteX15" fmla="*/ 690458 w 1406316"/>
                <a:gd name="connsiteY15" fmla="*/ 352876 h 1352792"/>
                <a:gd name="connsiteX16" fmla="*/ 567263 w 1406316"/>
                <a:gd name="connsiteY16" fmla="*/ 386372 h 1352792"/>
                <a:gd name="connsiteX17" fmla="*/ 579987 w 1406316"/>
                <a:gd name="connsiteY17" fmla="*/ 480684 h 1352792"/>
                <a:gd name="connsiteX18" fmla="*/ 394721 w 1406316"/>
                <a:gd name="connsiteY18" fmla="*/ 454602 h 1352792"/>
                <a:gd name="connsiteX19" fmla="*/ 388043 w 1406316"/>
                <a:gd name="connsiteY19" fmla="*/ 609600 h 1352792"/>
                <a:gd name="connsiteX20" fmla="*/ 505807 w 1406316"/>
                <a:gd name="connsiteY20" fmla="*/ 591132 h 1352792"/>
                <a:gd name="connsiteX21" fmla="*/ 551802 w 1406316"/>
                <a:gd name="connsiteY21" fmla="*/ 583804 h 1352792"/>
                <a:gd name="connsiteX22" fmla="*/ 702657 w 1406316"/>
                <a:gd name="connsiteY22" fmla="*/ 527632 h 1352792"/>
                <a:gd name="connsiteX23" fmla="*/ 1068411 w 1406316"/>
                <a:gd name="connsiteY23" fmla="*/ 572979 h 1352792"/>
                <a:gd name="connsiteX24" fmla="*/ 1123059 w 1406316"/>
                <a:gd name="connsiteY24" fmla="*/ 562631 h 1352792"/>
                <a:gd name="connsiteX25" fmla="*/ 1213066 w 1406316"/>
                <a:gd name="connsiteY25" fmla="*/ 590576 h 1352792"/>
                <a:gd name="connsiteX26" fmla="*/ 1166207 w 1406316"/>
                <a:gd name="connsiteY26" fmla="*/ 572082 h 1352792"/>
                <a:gd name="connsiteX27" fmla="*/ 1221961 w 1406316"/>
                <a:gd name="connsiteY27" fmla="*/ 566283 h 1352792"/>
                <a:gd name="connsiteX28" fmla="*/ 1256063 w 1406316"/>
                <a:gd name="connsiteY28" fmla="*/ 589181 h 1352792"/>
                <a:gd name="connsiteX29" fmla="*/ 1251588 w 1406316"/>
                <a:gd name="connsiteY29" fmla="*/ 635890 h 1352792"/>
                <a:gd name="connsiteX30" fmla="*/ 1289292 w 1406316"/>
                <a:gd name="connsiteY30" fmla="*/ 583749 h 1352792"/>
                <a:gd name="connsiteX31" fmla="*/ 1298240 w 1406316"/>
                <a:gd name="connsiteY31" fmla="*/ 570721 h 1352792"/>
                <a:gd name="connsiteX32" fmla="*/ 1392808 w 1406316"/>
                <a:gd name="connsiteY32" fmla="*/ 512455 h 1352792"/>
                <a:gd name="connsiteX33" fmla="*/ 1322020 w 1406316"/>
                <a:gd name="connsiteY33" fmla="*/ 588679 h 1352792"/>
                <a:gd name="connsiteX34" fmla="*/ 1406316 w 1406316"/>
                <a:gd name="connsiteY34" fmla="*/ 649634 h 1352792"/>
                <a:gd name="connsiteX35" fmla="*/ 1322020 w 1406316"/>
                <a:gd name="connsiteY35" fmla="*/ 710589 h 1352792"/>
                <a:gd name="connsiteX36" fmla="*/ 1392808 w 1406316"/>
                <a:gd name="connsiteY36" fmla="*/ 786813 h 1352792"/>
                <a:gd name="connsiteX37" fmla="*/ 1298240 w 1406316"/>
                <a:gd name="connsiteY37" fmla="*/ 830147 h 1352792"/>
                <a:gd name="connsiteX38" fmla="*/ 1352792 w 1406316"/>
                <a:gd name="connsiteY38" fmla="*/ 918719 h 1352792"/>
                <a:gd name="connsiteX39" fmla="*/ 1251588 w 1406316"/>
                <a:gd name="connsiteY39" fmla="*/ 942778 h 1352792"/>
                <a:gd name="connsiteX40" fmla="*/ 1287813 w 1406316"/>
                <a:gd name="connsiteY40" fmla="*/ 1040287 h 1352792"/>
                <a:gd name="connsiteX41" fmla="*/ 1183861 w 1406316"/>
                <a:gd name="connsiteY41" fmla="*/ 1044135 h 1352792"/>
                <a:gd name="connsiteX42" fmla="*/ 1200366 w 1406316"/>
                <a:gd name="connsiteY42" fmla="*/ 1146842 h 1352792"/>
                <a:gd name="connsiteX43" fmla="*/ 1097659 w 1406316"/>
                <a:gd name="connsiteY43" fmla="*/ 1130337 h 1352792"/>
                <a:gd name="connsiteX44" fmla="*/ 1093811 w 1406316"/>
                <a:gd name="connsiteY44" fmla="*/ 1234289 h 1352792"/>
                <a:gd name="connsiteX45" fmla="*/ 996302 w 1406316"/>
                <a:gd name="connsiteY45" fmla="*/ 1198064 h 1352792"/>
                <a:gd name="connsiteX46" fmla="*/ 972243 w 1406316"/>
                <a:gd name="connsiteY46" fmla="*/ 1299268 h 1352792"/>
                <a:gd name="connsiteX47" fmla="*/ 883671 w 1406316"/>
                <a:gd name="connsiteY47" fmla="*/ 1244716 h 1352792"/>
                <a:gd name="connsiteX48" fmla="*/ 840337 w 1406316"/>
                <a:gd name="connsiteY48" fmla="*/ 1339284 h 1352792"/>
                <a:gd name="connsiteX49" fmla="*/ 764113 w 1406316"/>
                <a:gd name="connsiteY49" fmla="*/ 1268496 h 1352792"/>
                <a:gd name="connsiteX50" fmla="*/ 703158 w 1406316"/>
                <a:gd name="connsiteY50" fmla="*/ 1352792 h 1352792"/>
                <a:gd name="connsiteX51" fmla="*/ 642203 w 1406316"/>
                <a:gd name="connsiteY51" fmla="*/ 1268496 h 1352792"/>
                <a:gd name="connsiteX52" fmla="*/ 565979 w 1406316"/>
                <a:gd name="connsiteY52" fmla="*/ 1339284 h 1352792"/>
                <a:gd name="connsiteX53" fmla="*/ 522645 w 1406316"/>
                <a:gd name="connsiteY53" fmla="*/ 1244716 h 1352792"/>
                <a:gd name="connsiteX54" fmla="*/ 434073 w 1406316"/>
                <a:gd name="connsiteY54" fmla="*/ 1299268 h 1352792"/>
                <a:gd name="connsiteX55" fmla="*/ 410014 w 1406316"/>
                <a:gd name="connsiteY55" fmla="*/ 1198064 h 1352792"/>
                <a:gd name="connsiteX56" fmla="*/ 312505 w 1406316"/>
                <a:gd name="connsiteY56" fmla="*/ 1234289 h 1352792"/>
                <a:gd name="connsiteX57" fmla="*/ 308657 w 1406316"/>
                <a:gd name="connsiteY57" fmla="*/ 1130337 h 1352792"/>
                <a:gd name="connsiteX58" fmla="*/ 205950 w 1406316"/>
                <a:gd name="connsiteY58" fmla="*/ 1146842 h 1352792"/>
                <a:gd name="connsiteX59" fmla="*/ 222455 w 1406316"/>
                <a:gd name="connsiteY59" fmla="*/ 1044135 h 1352792"/>
                <a:gd name="connsiteX60" fmla="*/ 118503 w 1406316"/>
                <a:gd name="connsiteY60" fmla="*/ 1040287 h 1352792"/>
                <a:gd name="connsiteX61" fmla="*/ 154728 w 1406316"/>
                <a:gd name="connsiteY61" fmla="*/ 942778 h 1352792"/>
                <a:gd name="connsiteX62" fmla="*/ 53524 w 1406316"/>
                <a:gd name="connsiteY62" fmla="*/ 918719 h 1352792"/>
                <a:gd name="connsiteX63" fmla="*/ 108076 w 1406316"/>
                <a:gd name="connsiteY63" fmla="*/ 830147 h 1352792"/>
                <a:gd name="connsiteX64" fmla="*/ 13508 w 1406316"/>
                <a:gd name="connsiteY64" fmla="*/ 786813 h 1352792"/>
                <a:gd name="connsiteX65" fmla="*/ 84296 w 1406316"/>
                <a:gd name="connsiteY65" fmla="*/ 710589 h 1352792"/>
                <a:gd name="connsiteX66" fmla="*/ 0 w 1406316"/>
                <a:gd name="connsiteY66" fmla="*/ 649634 h 1352792"/>
                <a:gd name="connsiteX0" fmla="*/ 0 w 1406316"/>
                <a:gd name="connsiteY0" fmla="*/ 649634 h 1352792"/>
                <a:gd name="connsiteX1" fmla="*/ 84296 w 1406316"/>
                <a:gd name="connsiteY1" fmla="*/ 588679 h 1352792"/>
                <a:gd name="connsiteX2" fmla="*/ 13508 w 1406316"/>
                <a:gd name="connsiteY2" fmla="*/ 512455 h 1352792"/>
                <a:gd name="connsiteX3" fmla="*/ 108076 w 1406316"/>
                <a:gd name="connsiteY3" fmla="*/ 469121 h 1352792"/>
                <a:gd name="connsiteX4" fmla="*/ 53524 w 1406316"/>
                <a:gd name="connsiteY4" fmla="*/ 380549 h 1352792"/>
                <a:gd name="connsiteX5" fmla="*/ 154728 w 1406316"/>
                <a:gd name="connsiteY5" fmla="*/ 356490 h 1352792"/>
                <a:gd name="connsiteX6" fmla="*/ 118503 w 1406316"/>
                <a:gd name="connsiteY6" fmla="*/ 258981 h 1352792"/>
                <a:gd name="connsiteX7" fmla="*/ 222455 w 1406316"/>
                <a:gd name="connsiteY7" fmla="*/ 255133 h 1352792"/>
                <a:gd name="connsiteX8" fmla="*/ 205950 w 1406316"/>
                <a:gd name="connsiteY8" fmla="*/ 152426 h 1352792"/>
                <a:gd name="connsiteX9" fmla="*/ 308657 w 1406316"/>
                <a:gd name="connsiteY9" fmla="*/ 168931 h 1352792"/>
                <a:gd name="connsiteX10" fmla="*/ 312505 w 1406316"/>
                <a:gd name="connsiteY10" fmla="*/ 64979 h 1352792"/>
                <a:gd name="connsiteX11" fmla="*/ 410014 w 1406316"/>
                <a:gd name="connsiteY11" fmla="*/ 101204 h 1352792"/>
                <a:gd name="connsiteX12" fmla="*/ 434073 w 1406316"/>
                <a:gd name="connsiteY12" fmla="*/ 0 h 1352792"/>
                <a:gd name="connsiteX13" fmla="*/ 477103 w 1406316"/>
                <a:gd name="connsiteY13" fmla="*/ 348272 h 1352792"/>
                <a:gd name="connsiteX14" fmla="*/ 690458 w 1406316"/>
                <a:gd name="connsiteY14" fmla="*/ 352876 h 1352792"/>
                <a:gd name="connsiteX15" fmla="*/ 567263 w 1406316"/>
                <a:gd name="connsiteY15" fmla="*/ 386372 h 1352792"/>
                <a:gd name="connsiteX16" fmla="*/ 579987 w 1406316"/>
                <a:gd name="connsiteY16" fmla="*/ 480684 h 1352792"/>
                <a:gd name="connsiteX17" fmla="*/ 394721 w 1406316"/>
                <a:gd name="connsiteY17" fmla="*/ 454602 h 1352792"/>
                <a:gd name="connsiteX18" fmla="*/ 388043 w 1406316"/>
                <a:gd name="connsiteY18" fmla="*/ 609600 h 1352792"/>
                <a:gd name="connsiteX19" fmla="*/ 505807 w 1406316"/>
                <a:gd name="connsiteY19" fmla="*/ 591132 h 1352792"/>
                <a:gd name="connsiteX20" fmla="*/ 551802 w 1406316"/>
                <a:gd name="connsiteY20" fmla="*/ 583804 h 1352792"/>
                <a:gd name="connsiteX21" fmla="*/ 702657 w 1406316"/>
                <a:gd name="connsiteY21" fmla="*/ 527632 h 1352792"/>
                <a:gd name="connsiteX22" fmla="*/ 1068411 w 1406316"/>
                <a:gd name="connsiteY22" fmla="*/ 572979 h 1352792"/>
                <a:gd name="connsiteX23" fmla="*/ 1123059 w 1406316"/>
                <a:gd name="connsiteY23" fmla="*/ 562631 h 1352792"/>
                <a:gd name="connsiteX24" fmla="*/ 1213066 w 1406316"/>
                <a:gd name="connsiteY24" fmla="*/ 590576 h 1352792"/>
                <a:gd name="connsiteX25" fmla="*/ 1166207 w 1406316"/>
                <a:gd name="connsiteY25" fmla="*/ 572082 h 1352792"/>
                <a:gd name="connsiteX26" fmla="*/ 1221961 w 1406316"/>
                <a:gd name="connsiteY26" fmla="*/ 566283 h 1352792"/>
                <a:gd name="connsiteX27" fmla="*/ 1256063 w 1406316"/>
                <a:gd name="connsiteY27" fmla="*/ 589181 h 1352792"/>
                <a:gd name="connsiteX28" fmla="*/ 1251588 w 1406316"/>
                <a:gd name="connsiteY28" fmla="*/ 635890 h 1352792"/>
                <a:gd name="connsiteX29" fmla="*/ 1289292 w 1406316"/>
                <a:gd name="connsiteY29" fmla="*/ 583749 h 1352792"/>
                <a:gd name="connsiteX30" fmla="*/ 1298240 w 1406316"/>
                <a:gd name="connsiteY30" fmla="*/ 570721 h 1352792"/>
                <a:gd name="connsiteX31" fmla="*/ 1392808 w 1406316"/>
                <a:gd name="connsiteY31" fmla="*/ 512455 h 1352792"/>
                <a:gd name="connsiteX32" fmla="*/ 1322020 w 1406316"/>
                <a:gd name="connsiteY32" fmla="*/ 588679 h 1352792"/>
                <a:gd name="connsiteX33" fmla="*/ 1406316 w 1406316"/>
                <a:gd name="connsiteY33" fmla="*/ 649634 h 1352792"/>
                <a:gd name="connsiteX34" fmla="*/ 1322020 w 1406316"/>
                <a:gd name="connsiteY34" fmla="*/ 710589 h 1352792"/>
                <a:gd name="connsiteX35" fmla="*/ 1392808 w 1406316"/>
                <a:gd name="connsiteY35" fmla="*/ 786813 h 1352792"/>
                <a:gd name="connsiteX36" fmla="*/ 1298240 w 1406316"/>
                <a:gd name="connsiteY36" fmla="*/ 830147 h 1352792"/>
                <a:gd name="connsiteX37" fmla="*/ 1352792 w 1406316"/>
                <a:gd name="connsiteY37" fmla="*/ 918719 h 1352792"/>
                <a:gd name="connsiteX38" fmla="*/ 1251588 w 1406316"/>
                <a:gd name="connsiteY38" fmla="*/ 942778 h 1352792"/>
                <a:gd name="connsiteX39" fmla="*/ 1287813 w 1406316"/>
                <a:gd name="connsiteY39" fmla="*/ 1040287 h 1352792"/>
                <a:gd name="connsiteX40" fmla="*/ 1183861 w 1406316"/>
                <a:gd name="connsiteY40" fmla="*/ 1044135 h 1352792"/>
                <a:gd name="connsiteX41" fmla="*/ 1200366 w 1406316"/>
                <a:gd name="connsiteY41" fmla="*/ 1146842 h 1352792"/>
                <a:gd name="connsiteX42" fmla="*/ 1097659 w 1406316"/>
                <a:gd name="connsiteY42" fmla="*/ 1130337 h 1352792"/>
                <a:gd name="connsiteX43" fmla="*/ 1093811 w 1406316"/>
                <a:gd name="connsiteY43" fmla="*/ 1234289 h 1352792"/>
                <a:gd name="connsiteX44" fmla="*/ 996302 w 1406316"/>
                <a:gd name="connsiteY44" fmla="*/ 1198064 h 1352792"/>
                <a:gd name="connsiteX45" fmla="*/ 972243 w 1406316"/>
                <a:gd name="connsiteY45" fmla="*/ 1299268 h 1352792"/>
                <a:gd name="connsiteX46" fmla="*/ 883671 w 1406316"/>
                <a:gd name="connsiteY46" fmla="*/ 1244716 h 1352792"/>
                <a:gd name="connsiteX47" fmla="*/ 840337 w 1406316"/>
                <a:gd name="connsiteY47" fmla="*/ 1339284 h 1352792"/>
                <a:gd name="connsiteX48" fmla="*/ 764113 w 1406316"/>
                <a:gd name="connsiteY48" fmla="*/ 1268496 h 1352792"/>
                <a:gd name="connsiteX49" fmla="*/ 703158 w 1406316"/>
                <a:gd name="connsiteY49" fmla="*/ 1352792 h 1352792"/>
                <a:gd name="connsiteX50" fmla="*/ 642203 w 1406316"/>
                <a:gd name="connsiteY50" fmla="*/ 1268496 h 1352792"/>
                <a:gd name="connsiteX51" fmla="*/ 565979 w 1406316"/>
                <a:gd name="connsiteY51" fmla="*/ 1339284 h 1352792"/>
                <a:gd name="connsiteX52" fmla="*/ 522645 w 1406316"/>
                <a:gd name="connsiteY52" fmla="*/ 1244716 h 1352792"/>
                <a:gd name="connsiteX53" fmla="*/ 434073 w 1406316"/>
                <a:gd name="connsiteY53" fmla="*/ 1299268 h 1352792"/>
                <a:gd name="connsiteX54" fmla="*/ 410014 w 1406316"/>
                <a:gd name="connsiteY54" fmla="*/ 1198064 h 1352792"/>
                <a:gd name="connsiteX55" fmla="*/ 312505 w 1406316"/>
                <a:gd name="connsiteY55" fmla="*/ 1234289 h 1352792"/>
                <a:gd name="connsiteX56" fmla="*/ 308657 w 1406316"/>
                <a:gd name="connsiteY56" fmla="*/ 1130337 h 1352792"/>
                <a:gd name="connsiteX57" fmla="*/ 205950 w 1406316"/>
                <a:gd name="connsiteY57" fmla="*/ 1146842 h 1352792"/>
                <a:gd name="connsiteX58" fmla="*/ 222455 w 1406316"/>
                <a:gd name="connsiteY58" fmla="*/ 1044135 h 1352792"/>
                <a:gd name="connsiteX59" fmla="*/ 118503 w 1406316"/>
                <a:gd name="connsiteY59" fmla="*/ 1040287 h 1352792"/>
                <a:gd name="connsiteX60" fmla="*/ 154728 w 1406316"/>
                <a:gd name="connsiteY60" fmla="*/ 942778 h 1352792"/>
                <a:gd name="connsiteX61" fmla="*/ 53524 w 1406316"/>
                <a:gd name="connsiteY61" fmla="*/ 918719 h 1352792"/>
                <a:gd name="connsiteX62" fmla="*/ 108076 w 1406316"/>
                <a:gd name="connsiteY62" fmla="*/ 830147 h 1352792"/>
                <a:gd name="connsiteX63" fmla="*/ 13508 w 1406316"/>
                <a:gd name="connsiteY63" fmla="*/ 786813 h 1352792"/>
                <a:gd name="connsiteX64" fmla="*/ 84296 w 1406316"/>
                <a:gd name="connsiteY64" fmla="*/ 710589 h 1352792"/>
                <a:gd name="connsiteX65" fmla="*/ 0 w 1406316"/>
                <a:gd name="connsiteY65" fmla="*/ 649634 h 1352792"/>
                <a:gd name="connsiteX0" fmla="*/ 0 w 1406316"/>
                <a:gd name="connsiteY0" fmla="*/ 584655 h 1287813"/>
                <a:gd name="connsiteX1" fmla="*/ 84296 w 1406316"/>
                <a:gd name="connsiteY1" fmla="*/ 523700 h 1287813"/>
                <a:gd name="connsiteX2" fmla="*/ 13508 w 1406316"/>
                <a:gd name="connsiteY2" fmla="*/ 447476 h 1287813"/>
                <a:gd name="connsiteX3" fmla="*/ 108076 w 1406316"/>
                <a:gd name="connsiteY3" fmla="*/ 404142 h 1287813"/>
                <a:gd name="connsiteX4" fmla="*/ 53524 w 1406316"/>
                <a:gd name="connsiteY4" fmla="*/ 315570 h 1287813"/>
                <a:gd name="connsiteX5" fmla="*/ 154728 w 1406316"/>
                <a:gd name="connsiteY5" fmla="*/ 291511 h 1287813"/>
                <a:gd name="connsiteX6" fmla="*/ 118503 w 1406316"/>
                <a:gd name="connsiteY6" fmla="*/ 194002 h 1287813"/>
                <a:gd name="connsiteX7" fmla="*/ 222455 w 1406316"/>
                <a:gd name="connsiteY7" fmla="*/ 190154 h 1287813"/>
                <a:gd name="connsiteX8" fmla="*/ 205950 w 1406316"/>
                <a:gd name="connsiteY8" fmla="*/ 87447 h 1287813"/>
                <a:gd name="connsiteX9" fmla="*/ 308657 w 1406316"/>
                <a:gd name="connsiteY9" fmla="*/ 103952 h 1287813"/>
                <a:gd name="connsiteX10" fmla="*/ 312505 w 1406316"/>
                <a:gd name="connsiteY10" fmla="*/ 0 h 1287813"/>
                <a:gd name="connsiteX11" fmla="*/ 410014 w 1406316"/>
                <a:gd name="connsiteY11" fmla="*/ 36225 h 1287813"/>
                <a:gd name="connsiteX12" fmla="*/ 477103 w 1406316"/>
                <a:gd name="connsiteY12" fmla="*/ 283293 h 1287813"/>
                <a:gd name="connsiteX13" fmla="*/ 690458 w 1406316"/>
                <a:gd name="connsiteY13" fmla="*/ 287897 h 1287813"/>
                <a:gd name="connsiteX14" fmla="*/ 567263 w 1406316"/>
                <a:gd name="connsiteY14" fmla="*/ 321393 h 1287813"/>
                <a:gd name="connsiteX15" fmla="*/ 579987 w 1406316"/>
                <a:gd name="connsiteY15" fmla="*/ 415705 h 1287813"/>
                <a:gd name="connsiteX16" fmla="*/ 394721 w 1406316"/>
                <a:gd name="connsiteY16" fmla="*/ 389623 h 1287813"/>
                <a:gd name="connsiteX17" fmla="*/ 388043 w 1406316"/>
                <a:gd name="connsiteY17" fmla="*/ 544621 h 1287813"/>
                <a:gd name="connsiteX18" fmla="*/ 505807 w 1406316"/>
                <a:gd name="connsiteY18" fmla="*/ 526153 h 1287813"/>
                <a:gd name="connsiteX19" fmla="*/ 551802 w 1406316"/>
                <a:gd name="connsiteY19" fmla="*/ 518825 h 1287813"/>
                <a:gd name="connsiteX20" fmla="*/ 702657 w 1406316"/>
                <a:gd name="connsiteY20" fmla="*/ 462653 h 1287813"/>
                <a:gd name="connsiteX21" fmla="*/ 1068411 w 1406316"/>
                <a:gd name="connsiteY21" fmla="*/ 508000 h 1287813"/>
                <a:gd name="connsiteX22" fmla="*/ 1123059 w 1406316"/>
                <a:gd name="connsiteY22" fmla="*/ 497652 h 1287813"/>
                <a:gd name="connsiteX23" fmla="*/ 1213066 w 1406316"/>
                <a:gd name="connsiteY23" fmla="*/ 525597 h 1287813"/>
                <a:gd name="connsiteX24" fmla="*/ 1166207 w 1406316"/>
                <a:gd name="connsiteY24" fmla="*/ 507103 h 1287813"/>
                <a:gd name="connsiteX25" fmla="*/ 1221961 w 1406316"/>
                <a:gd name="connsiteY25" fmla="*/ 501304 h 1287813"/>
                <a:gd name="connsiteX26" fmla="*/ 1256063 w 1406316"/>
                <a:gd name="connsiteY26" fmla="*/ 524202 h 1287813"/>
                <a:gd name="connsiteX27" fmla="*/ 1251588 w 1406316"/>
                <a:gd name="connsiteY27" fmla="*/ 570911 h 1287813"/>
                <a:gd name="connsiteX28" fmla="*/ 1289292 w 1406316"/>
                <a:gd name="connsiteY28" fmla="*/ 518770 h 1287813"/>
                <a:gd name="connsiteX29" fmla="*/ 1298240 w 1406316"/>
                <a:gd name="connsiteY29" fmla="*/ 505742 h 1287813"/>
                <a:gd name="connsiteX30" fmla="*/ 1392808 w 1406316"/>
                <a:gd name="connsiteY30" fmla="*/ 447476 h 1287813"/>
                <a:gd name="connsiteX31" fmla="*/ 1322020 w 1406316"/>
                <a:gd name="connsiteY31" fmla="*/ 523700 h 1287813"/>
                <a:gd name="connsiteX32" fmla="*/ 1406316 w 1406316"/>
                <a:gd name="connsiteY32" fmla="*/ 584655 h 1287813"/>
                <a:gd name="connsiteX33" fmla="*/ 1322020 w 1406316"/>
                <a:gd name="connsiteY33" fmla="*/ 645610 h 1287813"/>
                <a:gd name="connsiteX34" fmla="*/ 1392808 w 1406316"/>
                <a:gd name="connsiteY34" fmla="*/ 721834 h 1287813"/>
                <a:gd name="connsiteX35" fmla="*/ 1298240 w 1406316"/>
                <a:gd name="connsiteY35" fmla="*/ 765168 h 1287813"/>
                <a:gd name="connsiteX36" fmla="*/ 1352792 w 1406316"/>
                <a:gd name="connsiteY36" fmla="*/ 853740 h 1287813"/>
                <a:gd name="connsiteX37" fmla="*/ 1251588 w 1406316"/>
                <a:gd name="connsiteY37" fmla="*/ 877799 h 1287813"/>
                <a:gd name="connsiteX38" fmla="*/ 1287813 w 1406316"/>
                <a:gd name="connsiteY38" fmla="*/ 975308 h 1287813"/>
                <a:gd name="connsiteX39" fmla="*/ 1183861 w 1406316"/>
                <a:gd name="connsiteY39" fmla="*/ 979156 h 1287813"/>
                <a:gd name="connsiteX40" fmla="*/ 1200366 w 1406316"/>
                <a:gd name="connsiteY40" fmla="*/ 1081863 h 1287813"/>
                <a:gd name="connsiteX41" fmla="*/ 1097659 w 1406316"/>
                <a:gd name="connsiteY41" fmla="*/ 1065358 h 1287813"/>
                <a:gd name="connsiteX42" fmla="*/ 1093811 w 1406316"/>
                <a:gd name="connsiteY42" fmla="*/ 1169310 h 1287813"/>
                <a:gd name="connsiteX43" fmla="*/ 996302 w 1406316"/>
                <a:gd name="connsiteY43" fmla="*/ 1133085 h 1287813"/>
                <a:gd name="connsiteX44" fmla="*/ 972243 w 1406316"/>
                <a:gd name="connsiteY44" fmla="*/ 1234289 h 1287813"/>
                <a:gd name="connsiteX45" fmla="*/ 883671 w 1406316"/>
                <a:gd name="connsiteY45" fmla="*/ 1179737 h 1287813"/>
                <a:gd name="connsiteX46" fmla="*/ 840337 w 1406316"/>
                <a:gd name="connsiteY46" fmla="*/ 1274305 h 1287813"/>
                <a:gd name="connsiteX47" fmla="*/ 764113 w 1406316"/>
                <a:gd name="connsiteY47" fmla="*/ 1203517 h 1287813"/>
                <a:gd name="connsiteX48" fmla="*/ 703158 w 1406316"/>
                <a:gd name="connsiteY48" fmla="*/ 1287813 h 1287813"/>
                <a:gd name="connsiteX49" fmla="*/ 642203 w 1406316"/>
                <a:gd name="connsiteY49" fmla="*/ 1203517 h 1287813"/>
                <a:gd name="connsiteX50" fmla="*/ 565979 w 1406316"/>
                <a:gd name="connsiteY50" fmla="*/ 1274305 h 1287813"/>
                <a:gd name="connsiteX51" fmla="*/ 522645 w 1406316"/>
                <a:gd name="connsiteY51" fmla="*/ 1179737 h 1287813"/>
                <a:gd name="connsiteX52" fmla="*/ 434073 w 1406316"/>
                <a:gd name="connsiteY52" fmla="*/ 1234289 h 1287813"/>
                <a:gd name="connsiteX53" fmla="*/ 410014 w 1406316"/>
                <a:gd name="connsiteY53" fmla="*/ 1133085 h 1287813"/>
                <a:gd name="connsiteX54" fmla="*/ 312505 w 1406316"/>
                <a:gd name="connsiteY54" fmla="*/ 1169310 h 1287813"/>
                <a:gd name="connsiteX55" fmla="*/ 308657 w 1406316"/>
                <a:gd name="connsiteY55" fmla="*/ 1065358 h 1287813"/>
                <a:gd name="connsiteX56" fmla="*/ 205950 w 1406316"/>
                <a:gd name="connsiteY56" fmla="*/ 1081863 h 1287813"/>
                <a:gd name="connsiteX57" fmla="*/ 222455 w 1406316"/>
                <a:gd name="connsiteY57" fmla="*/ 979156 h 1287813"/>
                <a:gd name="connsiteX58" fmla="*/ 118503 w 1406316"/>
                <a:gd name="connsiteY58" fmla="*/ 975308 h 1287813"/>
                <a:gd name="connsiteX59" fmla="*/ 154728 w 1406316"/>
                <a:gd name="connsiteY59" fmla="*/ 877799 h 1287813"/>
                <a:gd name="connsiteX60" fmla="*/ 53524 w 1406316"/>
                <a:gd name="connsiteY60" fmla="*/ 853740 h 1287813"/>
                <a:gd name="connsiteX61" fmla="*/ 108076 w 1406316"/>
                <a:gd name="connsiteY61" fmla="*/ 765168 h 1287813"/>
                <a:gd name="connsiteX62" fmla="*/ 13508 w 1406316"/>
                <a:gd name="connsiteY62" fmla="*/ 721834 h 1287813"/>
                <a:gd name="connsiteX63" fmla="*/ 84296 w 1406316"/>
                <a:gd name="connsiteY63" fmla="*/ 645610 h 1287813"/>
                <a:gd name="connsiteX64" fmla="*/ 0 w 1406316"/>
                <a:gd name="connsiteY64" fmla="*/ 584655 h 1287813"/>
                <a:gd name="connsiteX0" fmla="*/ 0 w 1406316"/>
                <a:gd name="connsiteY0" fmla="*/ 584655 h 1287813"/>
                <a:gd name="connsiteX1" fmla="*/ 84296 w 1406316"/>
                <a:gd name="connsiteY1" fmla="*/ 523700 h 1287813"/>
                <a:gd name="connsiteX2" fmla="*/ 13508 w 1406316"/>
                <a:gd name="connsiteY2" fmla="*/ 447476 h 1287813"/>
                <a:gd name="connsiteX3" fmla="*/ 108076 w 1406316"/>
                <a:gd name="connsiteY3" fmla="*/ 404142 h 1287813"/>
                <a:gd name="connsiteX4" fmla="*/ 53524 w 1406316"/>
                <a:gd name="connsiteY4" fmla="*/ 315570 h 1287813"/>
                <a:gd name="connsiteX5" fmla="*/ 154728 w 1406316"/>
                <a:gd name="connsiteY5" fmla="*/ 291511 h 1287813"/>
                <a:gd name="connsiteX6" fmla="*/ 118503 w 1406316"/>
                <a:gd name="connsiteY6" fmla="*/ 194002 h 1287813"/>
                <a:gd name="connsiteX7" fmla="*/ 222455 w 1406316"/>
                <a:gd name="connsiteY7" fmla="*/ 190154 h 1287813"/>
                <a:gd name="connsiteX8" fmla="*/ 205950 w 1406316"/>
                <a:gd name="connsiteY8" fmla="*/ 87447 h 1287813"/>
                <a:gd name="connsiteX9" fmla="*/ 308657 w 1406316"/>
                <a:gd name="connsiteY9" fmla="*/ 103952 h 1287813"/>
                <a:gd name="connsiteX10" fmla="*/ 312505 w 1406316"/>
                <a:gd name="connsiteY10" fmla="*/ 0 h 1287813"/>
                <a:gd name="connsiteX11" fmla="*/ 477103 w 1406316"/>
                <a:gd name="connsiteY11" fmla="*/ 283293 h 1287813"/>
                <a:gd name="connsiteX12" fmla="*/ 690458 w 1406316"/>
                <a:gd name="connsiteY12" fmla="*/ 287897 h 1287813"/>
                <a:gd name="connsiteX13" fmla="*/ 567263 w 1406316"/>
                <a:gd name="connsiteY13" fmla="*/ 321393 h 1287813"/>
                <a:gd name="connsiteX14" fmla="*/ 579987 w 1406316"/>
                <a:gd name="connsiteY14" fmla="*/ 415705 h 1287813"/>
                <a:gd name="connsiteX15" fmla="*/ 394721 w 1406316"/>
                <a:gd name="connsiteY15" fmla="*/ 389623 h 1287813"/>
                <a:gd name="connsiteX16" fmla="*/ 388043 w 1406316"/>
                <a:gd name="connsiteY16" fmla="*/ 544621 h 1287813"/>
                <a:gd name="connsiteX17" fmla="*/ 505807 w 1406316"/>
                <a:gd name="connsiteY17" fmla="*/ 526153 h 1287813"/>
                <a:gd name="connsiteX18" fmla="*/ 551802 w 1406316"/>
                <a:gd name="connsiteY18" fmla="*/ 518825 h 1287813"/>
                <a:gd name="connsiteX19" fmla="*/ 702657 w 1406316"/>
                <a:gd name="connsiteY19" fmla="*/ 462653 h 1287813"/>
                <a:gd name="connsiteX20" fmla="*/ 1068411 w 1406316"/>
                <a:gd name="connsiteY20" fmla="*/ 508000 h 1287813"/>
                <a:gd name="connsiteX21" fmla="*/ 1123059 w 1406316"/>
                <a:gd name="connsiteY21" fmla="*/ 497652 h 1287813"/>
                <a:gd name="connsiteX22" fmla="*/ 1213066 w 1406316"/>
                <a:gd name="connsiteY22" fmla="*/ 525597 h 1287813"/>
                <a:gd name="connsiteX23" fmla="*/ 1166207 w 1406316"/>
                <a:gd name="connsiteY23" fmla="*/ 507103 h 1287813"/>
                <a:gd name="connsiteX24" fmla="*/ 1221961 w 1406316"/>
                <a:gd name="connsiteY24" fmla="*/ 501304 h 1287813"/>
                <a:gd name="connsiteX25" fmla="*/ 1256063 w 1406316"/>
                <a:gd name="connsiteY25" fmla="*/ 524202 h 1287813"/>
                <a:gd name="connsiteX26" fmla="*/ 1251588 w 1406316"/>
                <a:gd name="connsiteY26" fmla="*/ 570911 h 1287813"/>
                <a:gd name="connsiteX27" fmla="*/ 1289292 w 1406316"/>
                <a:gd name="connsiteY27" fmla="*/ 518770 h 1287813"/>
                <a:gd name="connsiteX28" fmla="*/ 1298240 w 1406316"/>
                <a:gd name="connsiteY28" fmla="*/ 505742 h 1287813"/>
                <a:gd name="connsiteX29" fmla="*/ 1392808 w 1406316"/>
                <a:gd name="connsiteY29" fmla="*/ 447476 h 1287813"/>
                <a:gd name="connsiteX30" fmla="*/ 1322020 w 1406316"/>
                <a:gd name="connsiteY30" fmla="*/ 523700 h 1287813"/>
                <a:gd name="connsiteX31" fmla="*/ 1406316 w 1406316"/>
                <a:gd name="connsiteY31" fmla="*/ 584655 h 1287813"/>
                <a:gd name="connsiteX32" fmla="*/ 1322020 w 1406316"/>
                <a:gd name="connsiteY32" fmla="*/ 645610 h 1287813"/>
                <a:gd name="connsiteX33" fmla="*/ 1392808 w 1406316"/>
                <a:gd name="connsiteY33" fmla="*/ 721834 h 1287813"/>
                <a:gd name="connsiteX34" fmla="*/ 1298240 w 1406316"/>
                <a:gd name="connsiteY34" fmla="*/ 765168 h 1287813"/>
                <a:gd name="connsiteX35" fmla="*/ 1352792 w 1406316"/>
                <a:gd name="connsiteY35" fmla="*/ 853740 h 1287813"/>
                <a:gd name="connsiteX36" fmla="*/ 1251588 w 1406316"/>
                <a:gd name="connsiteY36" fmla="*/ 877799 h 1287813"/>
                <a:gd name="connsiteX37" fmla="*/ 1287813 w 1406316"/>
                <a:gd name="connsiteY37" fmla="*/ 975308 h 1287813"/>
                <a:gd name="connsiteX38" fmla="*/ 1183861 w 1406316"/>
                <a:gd name="connsiteY38" fmla="*/ 979156 h 1287813"/>
                <a:gd name="connsiteX39" fmla="*/ 1200366 w 1406316"/>
                <a:gd name="connsiteY39" fmla="*/ 1081863 h 1287813"/>
                <a:gd name="connsiteX40" fmla="*/ 1097659 w 1406316"/>
                <a:gd name="connsiteY40" fmla="*/ 1065358 h 1287813"/>
                <a:gd name="connsiteX41" fmla="*/ 1093811 w 1406316"/>
                <a:gd name="connsiteY41" fmla="*/ 1169310 h 1287813"/>
                <a:gd name="connsiteX42" fmla="*/ 996302 w 1406316"/>
                <a:gd name="connsiteY42" fmla="*/ 1133085 h 1287813"/>
                <a:gd name="connsiteX43" fmla="*/ 972243 w 1406316"/>
                <a:gd name="connsiteY43" fmla="*/ 1234289 h 1287813"/>
                <a:gd name="connsiteX44" fmla="*/ 883671 w 1406316"/>
                <a:gd name="connsiteY44" fmla="*/ 1179737 h 1287813"/>
                <a:gd name="connsiteX45" fmla="*/ 840337 w 1406316"/>
                <a:gd name="connsiteY45" fmla="*/ 1274305 h 1287813"/>
                <a:gd name="connsiteX46" fmla="*/ 764113 w 1406316"/>
                <a:gd name="connsiteY46" fmla="*/ 1203517 h 1287813"/>
                <a:gd name="connsiteX47" fmla="*/ 703158 w 1406316"/>
                <a:gd name="connsiteY47" fmla="*/ 1287813 h 1287813"/>
                <a:gd name="connsiteX48" fmla="*/ 642203 w 1406316"/>
                <a:gd name="connsiteY48" fmla="*/ 1203517 h 1287813"/>
                <a:gd name="connsiteX49" fmla="*/ 565979 w 1406316"/>
                <a:gd name="connsiteY49" fmla="*/ 1274305 h 1287813"/>
                <a:gd name="connsiteX50" fmla="*/ 522645 w 1406316"/>
                <a:gd name="connsiteY50" fmla="*/ 1179737 h 1287813"/>
                <a:gd name="connsiteX51" fmla="*/ 434073 w 1406316"/>
                <a:gd name="connsiteY51" fmla="*/ 1234289 h 1287813"/>
                <a:gd name="connsiteX52" fmla="*/ 410014 w 1406316"/>
                <a:gd name="connsiteY52" fmla="*/ 1133085 h 1287813"/>
                <a:gd name="connsiteX53" fmla="*/ 312505 w 1406316"/>
                <a:gd name="connsiteY53" fmla="*/ 1169310 h 1287813"/>
                <a:gd name="connsiteX54" fmla="*/ 308657 w 1406316"/>
                <a:gd name="connsiteY54" fmla="*/ 1065358 h 1287813"/>
                <a:gd name="connsiteX55" fmla="*/ 205950 w 1406316"/>
                <a:gd name="connsiteY55" fmla="*/ 1081863 h 1287813"/>
                <a:gd name="connsiteX56" fmla="*/ 222455 w 1406316"/>
                <a:gd name="connsiteY56" fmla="*/ 979156 h 1287813"/>
                <a:gd name="connsiteX57" fmla="*/ 118503 w 1406316"/>
                <a:gd name="connsiteY57" fmla="*/ 975308 h 1287813"/>
                <a:gd name="connsiteX58" fmla="*/ 154728 w 1406316"/>
                <a:gd name="connsiteY58" fmla="*/ 877799 h 1287813"/>
                <a:gd name="connsiteX59" fmla="*/ 53524 w 1406316"/>
                <a:gd name="connsiteY59" fmla="*/ 853740 h 1287813"/>
                <a:gd name="connsiteX60" fmla="*/ 108076 w 1406316"/>
                <a:gd name="connsiteY60" fmla="*/ 765168 h 1287813"/>
                <a:gd name="connsiteX61" fmla="*/ 13508 w 1406316"/>
                <a:gd name="connsiteY61" fmla="*/ 721834 h 1287813"/>
                <a:gd name="connsiteX62" fmla="*/ 84296 w 1406316"/>
                <a:gd name="connsiteY62" fmla="*/ 645610 h 1287813"/>
                <a:gd name="connsiteX63" fmla="*/ 0 w 1406316"/>
                <a:gd name="connsiteY63" fmla="*/ 584655 h 1287813"/>
                <a:gd name="connsiteX0" fmla="*/ 0 w 1406316"/>
                <a:gd name="connsiteY0" fmla="*/ 497208 h 1200366"/>
                <a:gd name="connsiteX1" fmla="*/ 84296 w 1406316"/>
                <a:gd name="connsiteY1" fmla="*/ 436253 h 1200366"/>
                <a:gd name="connsiteX2" fmla="*/ 13508 w 1406316"/>
                <a:gd name="connsiteY2" fmla="*/ 360029 h 1200366"/>
                <a:gd name="connsiteX3" fmla="*/ 108076 w 1406316"/>
                <a:gd name="connsiteY3" fmla="*/ 316695 h 1200366"/>
                <a:gd name="connsiteX4" fmla="*/ 53524 w 1406316"/>
                <a:gd name="connsiteY4" fmla="*/ 228123 h 1200366"/>
                <a:gd name="connsiteX5" fmla="*/ 154728 w 1406316"/>
                <a:gd name="connsiteY5" fmla="*/ 204064 h 1200366"/>
                <a:gd name="connsiteX6" fmla="*/ 118503 w 1406316"/>
                <a:gd name="connsiteY6" fmla="*/ 106555 h 1200366"/>
                <a:gd name="connsiteX7" fmla="*/ 222455 w 1406316"/>
                <a:gd name="connsiteY7" fmla="*/ 102707 h 1200366"/>
                <a:gd name="connsiteX8" fmla="*/ 205950 w 1406316"/>
                <a:gd name="connsiteY8" fmla="*/ 0 h 1200366"/>
                <a:gd name="connsiteX9" fmla="*/ 308657 w 1406316"/>
                <a:gd name="connsiteY9" fmla="*/ 16505 h 1200366"/>
                <a:gd name="connsiteX10" fmla="*/ 477103 w 1406316"/>
                <a:gd name="connsiteY10" fmla="*/ 195846 h 1200366"/>
                <a:gd name="connsiteX11" fmla="*/ 690458 w 1406316"/>
                <a:gd name="connsiteY11" fmla="*/ 200450 h 1200366"/>
                <a:gd name="connsiteX12" fmla="*/ 567263 w 1406316"/>
                <a:gd name="connsiteY12" fmla="*/ 233946 h 1200366"/>
                <a:gd name="connsiteX13" fmla="*/ 579987 w 1406316"/>
                <a:gd name="connsiteY13" fmla="*/ 328258 h 1200366"/>
                <a:gd name="connsiteX14" fmla="*/ 394721 w 1406316"/>
                <a:gd name="connsiteY14" fmla="*/ 302176 h 1200366"/>
                <a:gd name="connsiteX15" fmla="*/ 388043 w 1406316"/>
                <a:gd name="connsiteY15" fmla="*/ 457174 h 1200366"/>
                <a:gd name="connsiteX16" fmla="*/ 505807 w 1406316"/>
                <a:gd name="connsiteY16" fmla="*/ 438706 h 1200366"/>
                <a:gd name="connsiteX17" fmla="*/ 551802 w 1406316"/>
                <a:gd name="connsiteY17" fmla="*/ 431378 h 1200366"/>
                <a:gd name="connsiteX18" fmla="*/ 702657 w 1406316"/>
                <a:gd name="connsiteY18" fmla="*/ 375206 h 1200366"/>
                <a:gd name="connsiteX19" fmla="*/ 1068411 w 1406316"/>
                <a:gd name="connsiteY19" fmla="*/ 420553 h 1200366"/>
                <a:gd name="connsiteX20" fmla="*/ 1123059 w 1406316"/>
                <a:gd name="connsiteY20" fmla="*/ 410205 h 1200366"/>
                <a:gd name="connsiteX21" fmla="*/ 1213066 w 1406316"/>
                <a:gd name="connsiteY21" fmla="*/ 438150 h 1200366"/>
                <a:gd name="connsiteX22" fmla="*/ 1166207 w 1406316"/>
                <a:gd name="connsiteY22" fmla="*/ 419656 h 1200366"/>
                <a:gd name="connsiteX23" fmla="*/ 1221961 w 1406316"/>
                <a:gd name="connsiteY23" fmla="*/ 413857 h 1200366"/>
                <a:gd name="connsiteX24" fmla="*/ 1256063 w 1406316"/>
                <a:gd name="connsiteY24" fmla="*/ 436755 h 1200366"/>
                <a:gd name="connsiteX25" fmla="*/ 1251588 w 1406316"/>
                <a:gd name="connsiteY25" fmla="*/ 483464 h 1200366"/>
                <a:gd name="connsiteX26" fmla="*/ 1289292 w 1406316"/>
                <a:gd name="connsiteY26" fmla="*/ 431323 h 1200366"/>
                <a:gd name="connsiteX27" fmla="*/ 1298240 w 1406316"/>
                <a:gd name="connsiteY27" fmla="*/ 418295 h 1200366"/>
                <a:gd name="connsiteX28" fmla="*/ 1392808 w 1406316"/>
                <a:gd name="connsiteY28" fmla="*/ 360029 h 1200366"/>
                <a:gd name="connsiteX29" fmla="*/ 1322020 w 1406316"/>
                <a:gd name="connsiteY29" fmla="*/ 436253 h 1200366"/>
                <a:gd name="connsiteX30" fmla="*/ 1406316 w 1406316"/>
                <a:gd name="connsiteY30" fmla="*/ 497208 h 1200366"/>
                <a:gd name="connsiteX31" fmla="*/ 1322020 w 1406316"/>
                <a:gd name="connsiteY31" fmla="*/ 558163 h 1200366"/>
                <a:gd name="connsiteX32" fmla="*/ 1392808 w 1406316"/>
                <a:gd name="connsiteY32" fmla="*/ 634387 h 1200366"/>
                <a:gd name="connsiteX33" fmla="*/ 1298240 w 1406316"/>
                <a:gd name="connsiteY33" fmla="*/ 677721 h 1200366"/>
                <a:gd name="connsiteX34" fmla="*/ 1352792 w 1406316"/>
                <a:gd name="connsiteY34" fmla="*/ 766293 h 1200366"/>
                <a:gd name="connsiteX35" fmla="*/ 1251588 w 1406316"/>
                <a:gd name="connsiteY35" fmla="*/ 790352 h 1200366"/>
                <a:gd name="connsiteX36" fmla="*/ 1287813 w 1406316"/>
                <a:gd name="connsiteY36" fmla="*/ 887861 h 1200366"/>
                <a:gd name="connsiteX37" fmla="*/ 1183861 w 1406316"/>
                <a:gd name="connsiteY37" fmla="*/ 891709 h 1200366"/>
                <a:gd name="connsiteX38" fmla="*/ 1200366 w 1406316"/>
                <a:gd name="connsiteY38" fmla="*/ 994416 h 1200366"/>
                <a:gd name="connsiteX39" fmla="*/ 1097659 w 1406316"/>
                <a:gd name="connsiteY39" fmla="*/ 977911 h 1200366"/>
                <a:gd name="connsiteX40" fmla="*/ 1093811 w 1406316"/>
                <a:gd name="connsiteY40" fmla="*/ 1081863 h 1200366"/>
                <a:gd name="connsiteX41" fmla="*/ 996302 w 1406316"/>
                <a:gd name="connsiteY41" fmla="*/ 1045638 h 1200366"/>
                <a:gd name="connsiteX42" fmla="*/ 972243 w 1406316"/>
                <a:gd name="connsiteY42" fmla="*/ 1146842 h 1200366"/>
                <a:gd name="connsiteX43" fmla="*/ 883671 w 1406316"/>
                <a:gd name="connsiteY43" fmla="*/ 1092290 h 1200366"/>
                <a:gd name="connsiteX44" fmla="*/ 840337 w 1406316"/>
                <a:gd name="connsiteY44" fmla="*/ 1186858 h 1200366"/>
                <a:gd name="connsiteX45" fmla="*/ 764113 w 1406316"/>
                <a:gd name="connsiteY45" fmla="*/ 1116070 h 1200366"/>
                <a:gd name="connsiteX46" fmla="*/ 703158 w 1406316"/>
                <a:gd name="connsiteY46" fmla="*/ 1200366 h 1200366"/>
                <a:gd name="connsiteX47" fmla="*/ 642203 w 1406316"/>
                <a:gd name="connsiteY47" fmla="*/ 1116070 h 1200366"/>
                <a:gd name="connsiteX48" fmla="*/ 565979 w 1406316"/>
                <a:gd name="connsiteY48" fmla="*/ 1186858 h 1200366"/>
                <a:gd name="connsiteX49" fmla="*/ 522645 w 1406316"/>
                <a:gd name="connsiteY49" fmla="*/ 1092290 h 1200366"/>
                <a:gd name="connsiteX50" fmla="*/ 434073 w 1406316"/>
                <a:gd name="connsiteY50" fmla="*/ 1146842 h 1200366"/>
                <a:gd name="connsiteX51" fmla="*/ 410014 w 1406316"/>
                <a:gd name="connsiteY51" fmla="*/ 1045638 h 1200366"/>
                <a:gd name="connsiteX52" fmla="*/ 312505 w 1406316"/>
                <a:gd name="connsiteY52" fmla="*/ 1081863 h 1200366"/>
                <a:gd name="connsiteX53" fmla="*/ 308657 w 1406316"/>
                <a:gd name="connsiteY53" fmla="*/ 977911 h 1200366"/>
                <a:gd name="connsiteX54" fmla="*/ 205950 w 1406316"/>
                <a:gd name="connsiteY54" fmla="*/ 994416 h 1200366"/>
                <a:gd name="connsiteX55" fmla="*/ 222455 w 1406316"/>
                <a:gd name="connsiteY55" fmla="*/ 891709 h 1200366"/>
                <a:gd name="connsiteX56" fmla="*/ 118503 w 1406316"/>
                <a:gd name="connsiteY56" fmla="*/ 887861 h 1200366"/>
                <a:gd name="connsiteX57" fmla="*/ 154728 w 1406316"/>
                <a:gd name="connsiteY57" fmla="*/ 790352 h 1200366"/>
                <a:gd name="connsiteX58" fmla="*/ 53524 w 1406316"/>
                <a:gd name="connsiteY58" fmla="*/ 766293 h 1200366"/>
                <a:gd name="connsiteX59" fmla="*/ 108076 w 1406316"/>
                <a:gd name="connsiteY59" fmla="*/ 677721 h 1200366"/>
                <a:gd name="connsiteX60" fmla="*/ 13508 w 1406316"/>
                <a:gd name="connsiteY60" fmla="*/ 634387 h 1200366"/>
                <a:gd name="connsiteX61" fmla="*/ 84296 w 1406316"/>
                <a:gd name="connsiteY61" fmla="*/ 558163 h 1200366"/>
                <a:gd name="connsiteX62" fmla="*/ 0 w 1406316"/>
                <a:gd name="connsiteY62" fmla="*/ 497208 h 1200366"/>
                <a:gd name="connsiteX0" fmla="*/ 0 w 1406316"/>
                <a:gd name="connsiteY0" fmla="*/ 497208 h 1200366"/>
                <a:gd name="connsiteX1" fmla="*/ 84296 w 1406316"/>
                <a:gd name="connsiteY1" fmla="*/ 436253 h 1200366"/>
                <a:gd name="connsiteX2" fmla="*/ 13508 w 1406316"/>
                <a:gd name="connsiteY2" fmla="*/ 360029 h 1200366"/>
                <a:gd name="connsiteX3" fmla="*/ 108076 w 1406316"/>
                <a:gd name="connsiteY3" fmla="*/ 316695 h 1200366"/>
                <a:gd name="connsiteX4" fmla="*/ 53524 w 1406316"/>
                <a:gd name="connsiteY4" fmla="*/ 228123 h 1200366"/>
                <a:gd name="connsiteX5" fmla="*/ 154728 w 1406316"/>
                <a:gd name="connsiteY5" fmla="*/ 204064 h 1200366"/>
                <a:gd name="connsiteX6" fmla="*/ 118503 w 1406316"/>
                <a:gd name="connsiteY6" fmla="*/ 106555 h 1200366"/>
                <a:gd name="connsiteX7" fmla="*/ 222455 w 1406316"/>
                <a:gd name="connsiteY7" fmla="*/ 102707 h 1200366"/>
                <a:gd name="connsiteX8" fmla="*/ 205950 w 1406316"/>
                <a:gd name="connsiteY8" fmla="*/ 0 h 1200366"/>
                <a:gd name="connsiteX9" fmla="*/ 477103 w 1406316"/>
                <a:gd name="connsiteY9" fmla="*/ 195846 h 1200366"/>
                <a:gd name="connsiteX10" fmla="*/ 690458 w 1406316"/>
                <a:gd name="connsiteY10" fmla="*/ 200450 h 1200366"/>
                <a:gd name="connsiteX11" fmla="*/ 567263 w 1406316"/>
                <a:gd name="connsiteY11" fmla="*/ 233946 h 1200366"/>
                <a:gd name="connsiteX12" fmla="*/ 579987 w 1406316"/>
                <a:gd name="connsiteY12" fmla="*/ 328258 h 1200366"/>
                <a:gd name="connsiteX13" fmla="*/ 394721 w 1406316"/>
                <a:gd name="connsiteY13" fmla="*/ 302176 h 1200366"/>
                <a:gd name="connsiteX14" fmla="*/ 388043 w 1406316"/>
                <a:gd name="connsiteY14" fmla="*/ 457174 h 1200366"/>
                <a:gd name="connsiteX15" fmla="*/ 505807 w 1406316"/>
                <a:gd name="connsiteY15" fmla="*/ 438706 h 1200366"/>
                <a:gd name="connsiteX16" fmla="*/ 551802 w 1406316"/>
                <a:gd name="connsiteY16" fmla="*/ 431378 h 1200366"/>
                <a:gd name="connsiteX17" fmla="*/ 702657 w 1406316"/>
                <a:gd name="connsiteY17" fmla="*/ 375206 h 1200366"/>
                <a:gd name="connsiteX18" fmla="*/ 1068411 w 1406316"/>
                <a:gd name="connsiteY18" fmla="*/ 420553 h 1200366"/>
                <a:gd name="connsiteX19" fmla="*/ 1123059 w 1406316"/>
                <a:gd name="connsiteY19" fmla="*/ 410205 h 1200366"/>
                <a:gd name="connsiteX20" fmla="*/ 1213066 w 1406316"/>
                <a:gd name="connsiteY20" fmla="*/ 438150 h 1200366"/>
                <a:gd name="connsiteX21" fmla="*/ 1166207 w 1406316"/>
                <a:gd name="connsiteY21" fmla="*/ 419656 h 1200366"/>
                <a:gd name="connsiteX22" fmla="*/ 1221961 w 1406316"/>
                <a:gd name="connsiteY22" fmla="*/ 413857 h 1200366"/>
                <a:gd name="connsiteX23" fmla="*/ 1256063 w 1406316"/>
                <a:gd name="connsiteY23" fmla="*/ 436755 h 1200366"/>
                <a:gd name="connsiteX24" fmla="*/ 1251588 w 1406316"/>
                <a:gd name="connsiteY24" fmla="*/ 483464 h 1200366"/>
                <a:gd name="connsiteX25" fmla="*/ 1289292 w 1406316"/>
                <a:gd name="connsiteY25" fmla="*/ 431323 h 1200366"/>
                <a:gd name="connsiteX26" fmla="*/ 1298240 w 1406316"/>
                <a:gd name="connsiteY26" fmla="*/ 418295 h 1200366"/>
                <a:gd name="connsiteX27" fmla="*/ 1392808 w 1406316"/>
                <a:gd name="connsiteY27" fmla="*/ 360029 h 1200366"/>
                <a:gd name="connsiteX28" fmla="*/ 1322020 w 1406316"/>
                <a:gd name="connsiteY28" fmla="*/ 436253 h 1200366"/>
                <a:gd name="connsiteX29" fmla="*/ 1406316 w 1406316"/>
                <a:gd name="connsiteY29" fmla="*/ 497208 h 1200366"/>
                <a:gd name="connsiteX30" fmla="*/ 1322020 w 1406316"/>
                <a:gd name="connsiteY30" fmla="*/ 558163 h 1200366"/>
                <a:gd name="connsiteX31" fmla="*/ 1392808 w 1406316"/>
                <a:gd name="connsiteY31" fmla="*/ 634387 h 1200366"/>
                <a:gd name="connsiteX32" fmla="*/ 1298240 w 1406316"/>
                <a:gd name="connsiteY32" fmla="*/ 677721 h 1200366"/>
                <a:gd name="connsiteX33" fmla="*/ 1352792 w 1406316"/>
                <a:gd name="connsiteY33" fmla="*/ 766293 h 1200366"/>
                <a:gd name="connsiteX34" fmla="*/ 1251588 w 1406316"/>
                <a:gd name="connsiteY34" fmla="*/ 790352 h 1200366"/>
                <a:gd name="connsiteX35" fmla="*/ 1287813 w 1406316"/>
                <a:gd name="connsiteY35" fmla="*/ 887861 h 1200366"/>
                <a:gd name="connsiteX36" fmla="*/ 1183861 w 1406316"/>
                <a:gd name="connsiteY36" fmla="*/ 891709 h 1200366"/>
                <a:gd name="connsiteX37" fmla="*/ 1200366 w 1406316"/>
                <a:gd name="connsiteY37" fmla="*/ 994416 h 1200366"/>
                <a:gd name="connsiteX38" fmla="*/ 1097659 w 1406316"/>
                <a:gd name="connsiteY38" fmla="*/ 977911 h 1200366"/>
                <a:gd name="connsiteX39" fmla="*/ 1093811 w 1406316"/>
                <a:gd name="connsiteY39" fmla="*/ 1081863 h 1200366"/>
                <a:gd name="connsiteX40" fmla="*/ 996302 w 1406316"/>
                <a:gd name="connsiteY40" fmla="*/ 1045638 h 1200366"/>
                <a:gd name="connsiteX41" fmla="*/ 972243 w 1406316"/>
                <a:gd name="connsiteY41" fmla="*/ 1146842 h 1200366"/>
                <a:gd name="connsiteX42" fmla="*/ 883671 w 1406316"/>
                <a:gd name="connsiteY42" fmla="*/ 1092290 h 1200366"/>
                <a:gd name="connsiteX43" fmla="*/ 840337 w 1406316"/>
                <a:gd name="connsiteY43" fmla="*/ 1186858 h 1200366"/>
                <a:gd name="connsiteX44" fmla="*/ 764113 w 1406316"/>
                <a:gd name="connsiteY44" fmla="*/ 1116070 h 1200366"/>
                <a:gd name="connsiteX45" fmla="*/ 703158 w 1406316"/>
                <a:gd name="connsiteY45" fmla="*/ 1200366 h 1200366"/>
                <a:gd name="connsiteX46" fmla="*/ 642203 w 1406316"/>
                <a:gd name="connsiteY46" fmla="*/ 1116070 h 1200366"/>
                <a:gd name="connsiteX47" fmla="*/ 565979 w 1406316"/>
                <a:gd name="connsiteY47" fmla="*/ 1186858 h 1200366"/>
                <a:gd name="connsiteX48" fmla="*/ 522645 w 1406316"/>
                <a:gd name="connsiteY48" fmla="*/ 1092290 h 1200366"/>
                <a:gd name="connsiteX49" fmla="*/ 434073 w 1406316"/>
                <a:gd name="connsiteY49" fmla="*/ 1146842 h 1200366"/>
                <a:gd name="connsiteX50" fmla="*/ 410014 w 1406316"/>
                <a:gd name="connsiteY50" fmla="*/ 1045638 h 1200366"/>
                <a:gd name="connsiteX51" fmla="*/ 312505 w 1406316"/>
                <a:gd name="connsiteY51" fmla="*/ 1081863 h 1200366"/>
                <a:gd name="connsiteX52" fmla="*/ 308657 w 1406316"/>
                <a:gd name="connsiteY52" fmla="*/ 977911 h 1200366"/>
                <a:gd name="connsiteX53" fmla="*/ 205950 w 1406316"/>
                <a:gd name="connsiteY53" fmla="*/ 994416 h 1200366"/>
                <a:gd name="connsiteX54" fmla="*/ 222455 w 1406316"/>
                <a:gd name="connsiteY54" fmla="*/ 891709 h 1200366"/>
                <a:gd name="connsiteX55" fmla="*/ 118503 w 1406316"/>
                <a:gd name="connsiteY55" fmla="*/ 887861 h 1200366"/>
                <a:gd name="connsiteX56" fmla="*/ 154728 w 1406316"/>
                <a:gd name="connsiteY56" fmla="*/ 790352 h 1200366"/>
                <a:gd name="connsiteX57" fmla="*/ 53524 w 1406316"/>
                <a:gd name="connsiteY57" fmla="*/ 766293 h 1200366"/>
                <a:gd name="connsiteX58" fmla="*/ 108076 w 1406316"/>
                <a:gd name="connsiteY58" fmla="*/ 677721 h 1200366"/>
                <a:gd name="connsiteX59" fmla="*/ 13508 w 1406316"/>
                <a:gd name="connsiteY59" fmla="*/ 634387 h 1200366"/>
                <a:gd name="connsiteX60" fmla="*/ 84296 w 1406316"/>
                <a:gd name="connsiteY60" fmla="*/ 558163 h 1200366"/>
                <a:gd name="connsiteX61" fmla="*/ 0 w 1406316"/>
                <a:gd name="connsiteY61" fmla="*/ 497208 h 1200366"/>
                <a:gd name="connsiteX0" fmla="*/ 0 w 1406316"/>
                <a:gd name="connsiteY0" fmla="*/ 394501 h 1097659"/>
                <a:gd name="connsiteX1" fmla="*/ 84296 w 1406316"/>
                <a:gd name="connsiteY1" fmla="*/ 333546 h 1097659"/>
                <a:gd name="connsiteX2" fmla="*/ 13508 w 1406316"/>
                <a:gd name="connsiteY2" fmla="*/ 257322 h 1097659"/>
                <a:gd name="connsiteX3" fmla="*/ 108076 w 1406316"/>
                <a:gd name="connsiteY3" fmla="*/ 213988 h 1097659"/>
                <a:gd name="connsiteX4" fmla="*/ 53524 w 1406316"/>
                <a:gd name="connsiteY4" fmla="*/ 125416 h 1097659"/>
                <a:gd name="connsiteX5" fmla="*/ 154728 w 1406316"/>
                <a:gd name="connsiteY5" fmla="*/ 101357 h 1097659"/>
                <a:gd name="connsiteX6" fmla="*/ 118503 w 1406316"/>
                <a:gd name="connsiteY6" fmla="*/ 3848 h 1097659"/>
                <a:gd name="connsiteX7" fmla="*/ 222455 w 1406316"/>
                <a:gd name="connsiteY7" fmla="*/ 0 h 1097659"/>
                <a:gd name="connsiteX8" fmla="*/ 477103 w 1406316"/>
                <a:gd name="connsiteY8" fmla="*/ 93139 h 1097659"/>
                <a:gd name="connsiteX9" fmla="*/ 690458 w 1406316"/>
                <a:gd name="connsiteY9" fmla="*/ 97743 h 1097659"/>
                <a:gd name="connsiteX10" fmla="*/ 567263 w 1406316"/>
                <a:gd name="connsiteY10" fmla="*/ 131239 h 1097659"/>
                <a:gd name="connsiteX11" fmla="*/ 579987 w 1406316"/>
                <a:gd name="connsiteY11" fmla="*/ 225551 h 1097659"/>
                <a:gd name="connsiteX12" fmla="*/ 394721 w 1406316"/>
                <a:gd name="connsiteY12" fmla="*/ 199469 h 1097659"/>
                <a:gd name="connsiteX13" fmla="*/ 388043 w 1406316"/>
                <a:gd name="connsiteY13" fmla="*/ 354467 h 1097659"/>
                <a:gd name="connsiteX14" fmla="*/ 505807 w 1406316"/>
                <a:gd name="connsiteY14" fmla="*/ 335999 h 1097659"/>
                <a:gd name="connsiteX15" fmla="*/ 551802 w 1406316"/>
                <a:gd name="connsiteY15" fmla="*/ 328671 h 1097659"/>
                <a:gd name="connsiteX16" fmla="*/ 702657 w 1406316"/>
                <a:gd name="connsiteY16" fmla="*/ 272499 h 1097659"/>
                <a:gd name="connsiteX17" fmla="*/ 1068411 w 1406316"/>
                <a:gd name="connsiteY17" fmla="*/ 317846 h 1097659"/>
                <a:gd name="connsiteX18" fmla="*/ 1123059 w 1406316"/>
                <a:gd name="connsiteY18" fmla="*/ 307498 h 1097659"/>
                <a:gd name="connsiteX19" fmla="*/ 1213066 w 1406316"/>
                <a:gd name="connsiteY19" fmla="*/ 335443 h 1097659"/>
                <a:gd name="connsiteX20" fmla="*/ 1166207 w 1406316"/>
                <a:gd name="connsiteY20" fmla="*/ 316949 h 1097659"/>
                <a:gd name="connsiteX21" fmla="*/ 1221961 w 1406316"/>
                <a:gd name="connsiteY21" fmla="*/ 311150 h 1097659"/>
                <a:gd name="connsiteX22" fmla="*/ 1256063 w 1406316"/>
                <a:gd name="connsiteY22" fmla="*/ 334048 h 1097659"/>
                <a:gd name="connsiteX23" fmla="*/ 1251588 w 1406316"/>
                <a:gd name="connsiteY23" fmla="*/ 380757 h 1097659"/>
                <a:gd name="connsiteX24" fmla="*/ 1289292 w 1406316"/>
                <a:gd name="connsiteY24" fmla="*/ 328616 h 1097659"/>
                <a:gd name="connsiteX25" fmla="*/ 1298240 w 1406316"/>
                <a:gd name="connsiteY25" fmla="*/ 315588 h 1097659"/>
                <a:gd name="connsiteX26" fmla="*/ 1392808 w 1406316"/>
                <a:gd name="connsiteY26" fmla="*/ 257322 h 1097659"/>
                <a:gd name="connsiteX27" fmla="*/ 1322020 w 1406316"/>
                <a:gd name="connsiteY27" fmla="*/ 333546 h 1097659"/>
                <a:gd name="connsiteX28" fmla="*/ 1406316 w 1406316"/>
                <a:gd name="connsiteY28" fmla="*/ 394501 h 1097659"/>
                <a:gd name="connsiteX29" fmla="*/ 1322020 w 1406316"/>
                <a:gd name="connsiteY29" fmla="*/ 455456 h 1097659"/>
                <a:gd name="connsiteX30" fmla="*/ 1392808 w 1406316"/>
                <a:gd name="connsiteY30" fmla="*/ 531680 h 1097659"/>
                <a:gd name="connsiteX31" fmla="*/ 1298240 w 1406316"/>
                <a:gd name="connsiteY31" fmla="*/ 575014 h 1097659"/>
                <a:gd name="connsiteX32" fmla="*/ 1352792 w 1406316"/>
                <a:gd name="connsiteY32" fmla="*/ 663586 h 1097659"/>
                <a:gd name="connsiteX33" fmla="*/ 1251588 w 1406316"/>
                <a:gd name="connsiteY33" fmla="*/ 687645 h 1097659"/>
                <a:gd name="connsiteX34" fmla="*/ 1287813 w 1406316"/>
                <a:gd name="connsiteY34" fmla="*/ 785154 h 1097659"/>
                <a:gd name="connsiteX35" fmla="*/ 1183861 w 1406316"/>
                <a:gd name="connsiteY35" fmla="*/ 789002 h 1097659"/>
                <a:gd name="connsiteX36" fmla="*/ 1200366 w 1406316"/>
                <a:gd name="connsiteY36" fmla="*/ 891709 h 1097659"/>
                <a:gd name="connsiteX37" fmla="*/ 1097659 w 1406316"/>
                <a:gd name="connsiteY37" fmla="*/ 875204 h 1097659"/>
                <a:gd name="connsiteX38" fmla="*/ 1093811 w 1406316"/>
                <a:gd name="connsiteY38" fmla="*/ 979156 h 1097659"/>
                <a:gd name="connsiteX39" fmla="*/ 996302 w 1406316"/>
                <a:gd name="connsiteY39" fmla="*/ 942931 h 1097659"/>
                <a:gd name="connsiteX40" fmla="*/ 972243 w 1406316"/>
                <a:gd name="connsiteY40" fmla="*/ 1044135 h 1097659"/>
                <a:gd name="connsiteX41" fmla="*/ 883671 w 1406316"/>
                <a:gd name="connsiteY41" fmla="*/ 989583 h 1097659"/>
                <a:gd name="connsiteX42" fmla="*/ 840337 w 1406316"/>
                <a:gd name="connsiteY42" fmla="*/ 1084151 h 1097659"/>
                <a:gd name="connsiteX43" fmla="*/ 764113 w 1406316"/>
                <a:gd name="connsiteY43" fmla="*/ 1013363 h 1097659"/>
                <a:gd name="connsiteX44" fmla="*/ 703158 w 1406316"/>
                <a:gd name="connsiteY44" fmla="*/ 1097659 h 1097659"/>
                <a:gd name="connsiteX45" fmla="*/ 642203 w 1406316"/>
                <a:gd name="connsiteY45" fmla="*/ 1013363 h 1097659"/>
                <a:gd name="connsiteX46" fmla="*/ 565979 w 1406316"/>
                <a:gd name="connsiteY46" fmla="*/ 1084151 h 1097659"/>
                <a:gd name="connsiteX47" fmla="*/ 522645 w 1406316"/>
                <a:gd name="connsiteY47" fmla="*/ 989583 h 1097659"/>
                <a:gd name="connsiteX48" fmla="*/ 434073 w 1406316"/>
                <a:gd name="connsiteY48" fmla="*/ 1044135 h 1097659"/>
                <a:gd name="connsiteX49" fmla="*/ 410014 w 1406316"/>
                <a:gd name="connsiteY49" fmla="*/ 942931 h 1097659"/>
                <a:gd name="connsiteX50" fmla="*/ 312505 w 1406316"/>
                <a:gd name="connsiteY50" fmla="*/ 979156 h 1097659"/>
                <a:gd name="connsiteX51" fmla="*/ 308657 w 1406316"/>
                <a:gd name="connsiteY51" fmla="*/ 875204 h 1097659"/>
                <a:gd name="connsiteX52" fmla="*/ 205950 w 1406316"/>
                <a:gd name="connsiteY52" fmla="*/ 891709 h 1097659"/>
                <a:gd name="connsiteX53" fmla="*/ 222455 w 1406316"/>
                <a:gd name="connsiteY53" fmla="*/ 789002 h 1097659"/>
                <a:gd name="connsiteX54" fmla="*/ 118503 w 1406316"/>
                <a:gd name="connsiteY54" fmla="*/ 785154 h 1097659"/>
                <a:gd name="connsiteX55" fmla="*/ 154728 w 1406316"/>
                <a:gd name="connsiteY55" fmla="*/ 687645 h 1097659"/>
                <a:gd name="connsiteX56" fmla="*/ 53524 w 1406316"/>
                <a:gd name="connsiteY56" fmla="*/ 663586 h 1097659"/>
                <a:gd name="connsiteX57" fmla="*/ 108076 w 1406316"/>
                <a:gd name="connsiteY57" fmla="*/ 575014 h 1097659"/>
                <a:gd name="connsiteX58" fmla="*/ 13508 w 1406316"/>
                <a:gd name="connsiteY58" fmla="*/ 531680 h 1097659"/>
                <a:gd name="connsiteX59" fmla="*/ 84296 w 1406316"/>
                <a:gd name="connsiteY59" fmla="*/ 455456 h 1097659"/>
                <a:gd name="connsiteX60" fmla="*/ 0 w 1406316"/>
                <a:gd name="connsiteY60" fmla="*/ 394501 h 1097659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477103 w 1406316"/>
                <a:gd name="connsiteY7" fmla="*/ 89291 h 1093811"/>
                <a:gd name="connsiteX8" fmla="*/ 690458 w 1406316"/>
                <a:gd name="connsiteY8" fmla="*/ 93895 h 1093811"/>
                <a:gd name="connsiteX9" fmla="*/ 567263 w 1406316"/>
                <a:gd name="connsiteY9" fmla="*/ 127391 h 1093811"/>
                <a:gd name="connsiteX10" fmla="*/ 579987 w 1406316"/>
                <a:gd name="connsiteY10" fmla="*/ 221703 h 1093811"/>
                <a:gd name="connsiteX11" fmla="*/ 394721 w 1406316"/>
                <a:gd name="connsiteY11" fmla="*/ 195621 h 1093811"/>
                <a:gd name="connsiteX12" fmla="*/ 388043 w 1406316"/>
                <a:gd name="connsiteY12" fmla="*/ 350619 h 1093811"/>
                <a:gd name="connsiteX13" fmla="*/ 505807 w 1406316"/>
                <a:gd name="connsiteY13" fmla="*/ 332151 h 1093811"/>
                <a:gd name="connsiteX14" fmla="*/ 551802 w 1406316"/>
                <a:gd name="connsiteY14" fmla="*/ 324823 h 1093811"/>
                <a:gd name="connsiteX15" fmla="*/ 702657 w 1406316"/>
                <a:gd name="connsiteY15" fmla="*/ 268651 h 1093811"/>
                <a:gd name="connsiteX16" fmla="*/ 1068411 w 1406316"/>
                <a:gd name="connsiteY16" fmla="*/ 313998 h 1093811"/>
                <a:gd name="connsiteX17" fmla="*/ 1123059 w 1406316"/>
                <a:gd name="connsiteY17" fmla="*/ 303650 h 1093811"/>
                <a:gd name="connsiteX18" fmla="*/ 1213066 w 1406316"/>
                <a:gd name="connsiteY18" fmla="*/ 331595 h 1093811"/>
                <a:gd name="connsiteX19" fmla="*/ 1166207 w 1406316"/>
                <a:gd name="connsiteY19" fmla="*/ 313101 h 1093811"/>
                <a:gd name="connsiteX20" fmla="*/ 1221961 w 1406316"/>
                <a:gd name="connsiteY20" fmla="*/ 307302 h 1093811"/>
                <a:gd name="connsiteX21" fmla="*/ 1256063 w 1406316"/>
                <a:gd name="connsiteY21" fmla="*/ 330200 h 1093811"/>
                <a:gd name="connsiteX22" fmla="*/ 1251588 w 1406316"/>
                <a:gd name="connsiteY22" fmla="*/ 376909 h 1093811"/>
                <a:gd name="connsiteX23" fmla="*/ 1289292 w 1406316"/>
                <a:gd name="connsiteY23" fmla="*/ 324768 h 1093811"/>
                <a:gd name="connsiteX24" fmla="*/ 1298240 w 1406316"/>
                <a:gd name="connsiteY24" fmla="*/ 311740 h 1093811"/>
                <a:gd name="connsiteX25" fmla="*/ 1392808 w 1406316"/>
                <a:gd name="connsiteY25" fmla="*/ 253474 h 1093811"/>
                <a:gd name="connsiteX26" fmla="*/ 1322020 w 1406316"/>
                <a:gd name="connsiteY26" fmla="*/ 329698 h 1093811"/>
                <a:gd name="connsiteX27" fmla="*/ 1406316 w 1406316"/>
                <a:gd name="connsiteY27" fmla="*/ 390653 h 1093811"/>
                <a:gd name="connsiteX28" fmla="*/ 1322020 w 1406316"/>
                <a:gd name="connsiteY28" fmla="*/ 451608 h 1093811"/>
                <a:gd name="connsiteX29" fmla="*/ 1392808 w 1406316"/>
                <a:gd name="connsiteY29" fmla="*/ 527832 h 1093811"/>
                <a:gd name="connsiteX30" fmla="*/ 1298240 w 1406316"/>
                <a:gd name="connsiteY30" fmla="*/ 571166 h 1093811"/>
                <a:gd name="connsiteX31" fmla="*/ 1352792 w 1406316"/>
                <a:gd name="connsiteY31" fmla="*/ 659738 h 1093811"/>
                <a:gd name="connsiteX32" fmla="*/ 1251588 w 1406316"/>
                <a:gd name="connsiteY32" fmla="*/ 683797 h 1093811"/>
                <a:gd name="connsiteX33" fmla="*/ 1287813 w 1406316"/>
                <a:gd name="connsiteY33" fmla="*/ 781306 h 1093811"/>
                <a:gd name="connsiteX34" fmla="*/ 1183861 w 1406316"/>
                <a:gd name="connsiteY34" fmla="*/ 785154 h 1093811"/>
                <a:gd name="connsiteX35" fmla="*/ 1200366 w 1406316"/>
                <a:gd name="connsiteY35" fmla="*/ 887861 h 1093811"/>
                <a:gd name="connsiteX36" fmla="*/ 1097659 w 1406316"/>
                <a:gd name="connsiteY36" fmla="*/ 871356 h 1093811"/>
                <a:gd name="connsiteX37" fmla="*/ 1093811 w 1406316"/>
                <a:gd name="connsiteY37" fmla="*/ 975308 h 1093811"/>
                <a:gd name="connsiteX38" fmla="*/ 996302 w 1406316"/>
                <a:gd name="connsiteY38" fmla="*/ 939083 h 1093811"/>
                <a:gd name="connsiteX39" fmla="*/ 972243 w 1406316"/>
                <a:gd name="connsiteY39" fmla="*/ 1040287 h 1093811"/>
                <a:gd name="connsiteX40" fmla="*/ 883671 w 1406316"/>
                <a:gd name="connsiteY40" fmla="*/ 985735 h 1093811"/>
                <a:gd name="connsiteX41" fmla="*/ 840337 w 1406316"/>
                <a:gd name="connsiteY41" fmla="*/ 1080303 h 1093811"/>
                <a:gd name="connsiteX42" fmla="*/ 764113 w 1406316"/>
                <a:gd name="connsiteY42" fmla="*/ 1009515 h 1093811"/>
                <a:gd name="connsiteX43" fmla="*/ 703158 w 1406316"/>
                <a:gd name="connsiteY43" fmla="*/ 1093811 h 1093811"/>
                <a:gd name="connsiteX44" fmla="*/ 642203 w 1406316"/>
                <a:gd name="connsiteY44" fmla="*/ 1009515 h 1093811"/>
                <a:gd name="connsiteX45" fmla="*/ 565979 w 1406316"/>
                <a:gd name="connsiteY45" fmla="*/ 1080303 h 1093811"/>
                <a:gd name="connsiteX46" fmla="*/ 522645 w 1406316"/>
                <a:gd name="connsiteY46" fmla="*/ 985735 h 1093811"/>
                <a:gd name="connsiteX47" fmla="*/ 434073 w 1406316"/>
                <a:gd name="connsiteY47" fmla="*/ 1040287 h 1093811"/>
                <a:gd name="connsiteX48" fmla="*/ 410014 w 1406316"/>
                <a:gd name="connsiteY48" fmla="*/ 939083 h 1093811"/>
                <a:gd name="connsiteX49" fmla="*/ 312505 w 1406316"/>
                <a:gd name="connsiteY49" fmla="*/ 975308 h 1093811"/>
                <a:gd name="connsiteX50" fmla="*/ 308657 w 1406316"/>
                <a:gd name="connsiteY50" fmla="*/ 871356 h 1093811"/>
                <a:gd name="connsiteX51" fmla="*/ 205950 w 1406316"/>
                <a:gd name="connsiteY51" fmla="*/ 887861 h 1093811"/>
                <a:gd name="connsiteX52" fmla="*/ 222455 w 1406316"/>
                <a:gd name="connsiteY52" fmla="*/ 785154 h 1093811"/>
                <a:gd name="connsiteX53" fmla="*/ 118503 w 1406316"/>
                <a:gd name="connsiteY53" fmla="*/ 781306 h 1093811"/>
                <a:gd name="connsiteX54" fmla="*/ 154728 w 1406316"/>
                <a:gd name="connsiteY54" fmla="*/ 683797 h 1093811"/>
                <a:gd name="connsiteX55" fmla="*/ 53524 w 1406316"/>
                <a:gd name="connsiteY55" fmla="*/ 659738 h 1093811"/>
                <a:gd name="connsiteX56" fmla="*/ 108076 w 1406316"/>
                <a:gd name="connsiteY56" fmla="*/ 571166 h 1093811"/>
                <a:gd name="connsiteX57" fmla="*/ 13508 w 1406316"/>
                <a:gd name="connsiteY57" fmla="*/ 527832 h 1093811"/>
                <a:gd name="connsiteX58" fmla="*/ 84296 w 1406316"/>
                <a:gd name="connsiteY58" fmla="*/ 451608 h 1093811"/>
                <a:gd name="connsiteX59" fmla="*/ 0 w 1406316"/>
                <a:gd name="connsiteY59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477103 w 1406316"/>
                <a:gd name="connsiteY7" fmla="*/ 89291 h 1093811"/>
                <a:gd name="connsiteX8" fmla="*/ 567263 w 1406316"/>
                <a:gd name="connsiteY8" fmla="*/ 127391 h 1093811"/>
                <a:gd name="connsiteX9" fmla="*/ 579987 w 1406316"/>
                <a:gd name="connsiteY9" fmla="*/ 221703 h 1093811"/>
                <a:gd name="connsiteX10" fmla="*/ 394721 w 1406316"/>
                <a:gd name="connsiteY10" fmla="*/ 195621 h 1093811"/>
                <a:gd name="connsiteX11" fmla="*/ 388043 w 1406316"/>
                <a:gd name="connsiteY11" fmla="*/ 350619 h 1093811"/>
                <a:gd name="connsiteX12" fmla="*/ 505807 w 1406316"/>
                <a:gd name="connsiteY12" fmla="*/ 332151 h 1093811"/>
                <a:gd name="connsiteX13" fmla="*/ 551802 w 1406316"/>
                <a:gd name="connsiteY13" fmla="*/ 324823 h 1093811"/>
                <a:gd name="connsiteX14" fmla="*/ 702657 w 1406316"/>
                <a:gd name="connsiteY14" fmla="*/ 268651 h 1093811"/>
                <a:gd name="connsiteX15" fmla="*/ 1068411 w 1406316"/>
                <a:gd name="connsiteY15" fmla="*/ 313998 h 1093811"/>
                <a:gd name="connsiteX16" fmla="*/ 1123059 w 1406316"/>
                <a:gd name="connsiteY16" fmla="*/ 303650 h 1093811"/>
                <a:gd name="connsiteX17" fmla="*/ 1213066 w 1406316"/>
                <a:gd name="connsiteY17" fmla="*/ 331595 h 1093811"/>
                <a:gd name="connsiteX18" fmla="*/ 1166207 w 1406316"/>
                <a:gd name="connsiteY18" fmla="*/ 313101 h 1093811"/>
                <a:gd name="connsiteX19" fmla="*/ 1221961 w 1406316"/>
                <a:gd name="connsiteY19" fmla="*/ 307302 h 1093811"/>
                <a:gd name="connsiteX20" fmla="*/ 1256063 w 1406316"/>
                <a:gd name="connsiteY20" fmla="*/ 330200 h 1093811"/>
                <a:gd name="connsiteX21" fmla="*/ 1251588 w 1406316"/>
                <a:gd name="connsiteY21" fmla="*/ 376909 h 1093811"/>
                <a:gd name="connsiteX22" fmla="*/ 1289292 w 1406316"/>
                <a:gd name="connsiteY22" fmla="*/ 324768 h 1093811"/>
                <a:gd name="connsiteX23" fmla="*/ 1298240 w 1406316"/>
                <a:gd name="connsiteY23" fmla="*/ 311740 h 1093811"/>
                <a:gd name="connsiteX24" fmla="*/ 1392808 w 1406316"/>
                <a:gd name="connsiteY24" fmla="*/ 253474 h 1093811"/>
                <a:gd name="connsiteX25" fmla="*/ 1322020 w 1406316"/>
                <a:gd name="connsiteY25" fmla="*/ 329698 h 1093811"/>
                <a:gd name="connsiteX26" fmla="*/ 1406316 w 1406316"/>
                <a:gd name="connsiteY26" fmla="*/ 390653 h 1093811"/>
                <a:gd name="connsiteX27" fmla="*/ 1322020 w 1406316"/>
                <a:gd name="connsiteY27" fmla="*/ 451608 h 1093811"/>
                <a:gd name="connsiteX28" fmla="*/ 1392808 w 1406316"/>
                <a:gd name="connsiteY28" fmla="*/ 527832 h 1093811"/>
                <a:gd name="connsiteX29" fmla="*/ 1298240 w 1406316"/>
                <a:gd name="connsiteY29" fmla="*/ 571166 h 1093811"/>
                <a:gd name="connsiteX30" fmla="*/ 1352792 w 1406316"/>
                <a:gd name="connsiteY30" fmla="*/ 659738 h 1093811"/>
                <a:gd name="connsiteX31" fmla="*/ 1251588 w 1406316"/>
                <a:gd name="connsiteY31" fmla="*/ 683797 h 1093811"/>
                <a:gd name="connsiteX32" fmla="*/ 1287813 w 1406316"/>
                <a:gd name="connsiteY32" fmla="*/ 781306 h 1093811"/>
                <a:gd name="connsiteX33" fmla="*/ 1183861 w 1406316"/>
                <a:gd name="connsiteY33" fmla="*/ 785154 h 1093811"/>
                <a:gd name="connsiteX34" fmla="*/ 1200366 w 1406316"/>
                <a:gd name="connsiteY34" fmla="*/ 887861 h 1093811"/>
                <a:gd name="connsiteX35" fmla="*/ 1097659 w 1406316"/>
                <a:gd name="connsiteY35" fmla="*/ 871356 h 1093811"/>
                <a:gd name="connsiteX36" fmla="*/ 1093811 w 1406316"/>
                <a:gd name="connsiteY36" fmla="*/ 975308 h 1093811"/>
                <a:gd name="connsiteX37" fmla="*/ 996302 w 1406316"/>
                <a:gd name="connsiteY37" fmla="*/ 939083 h 1093811"/>
                <a:gd name="connsiteX38" fmla="*/ 972243 w 1406316"/>
                <a:gd name="connsiteY38" fmla="*/ 1040287 h 1093811"/>
                <a:gd name="connsiteX39" fmla="*/ 883671 w 1406316"/>
                <a:gd name="connsiteY39" fmla="*/ 985735 h 1093811"/>
                <a:gd name="connsiteX40" fmla="*/ 840337 w 1406316"/>
                <a:gd name="connsiteY40" fmla="*/ 1080303 h 1093811"/>
                <a:gd name="connsiteX41" fmla="*/ 764113 w 1406316"/>
                <a:gd name="connsiteY41" fmla="*/ 1009515 h 1093811"/>
                <a:gd name="connsiteX42" fmla="*/ 703158 w 1406316"/>
                <a:gd name="connsiteY42" fmla="*/ 1093811 h 1093811"/>
                <a:gd name="connsiteX43" fmla="*/ 642203 w 1406316"/>
                <a:gd name="connsiteY43" fmla="*/ 1009515 h 1093811"/>
                <a:gd name="connsiteX44" fmla="*/ 565979 w 1406316"/>
                <a:gd name="connsiteY44" fmla="*/ 1080303 h 1093811"/>
                <a:gd name="connsiteX45" fmla="*/ 522645 w 1406316"/>
                <a:gd name="connsiteY45" fmla="*/ 985735 h 1093811"/>
                <a:gd name="connsiteX46" fmla="*/ 434073 w 1406316"/>
                <a:gd name="connsiteY46" fmla="*/ 1040287 h 1093811"/>
                <a:gd name="connsiteX47" fmla="*/ 410014 w 1406316"/>
                <a:gd name="connsiteY47" fmla="*/ 939083 h 1093811"/>
                <a:gd name="connsiteX48" fmla="*/ 312505 w 1406316"/>
                <a:gd name="connsiteY48" fmla="*/ 975308 h 1093811"/>
                <a:gd name="connsiteX49" fmla="*/ 308657 w 1406316"/>
                <a:gd name="connsiteY49" fmla="*/ 871356 h 1093811"/>
                <a:gd name="connsiteX50" fmla="*/ 205950 w 1406316"/>
                <a:gd name="connsiteY50" fmla="*/ 887861 h 1093811"/>
                <a:gd name="connsiteX51" fmla="*/ 222455 w 1406316"/>
                <a:gd name="connsiteY51" fmla="*/ 785154 h 1093811"/>
                <a:gd name="connsiteX52" fmla="*/ 118503 w 1406316"/>
                <a:gd name="connsiteY52" fmla="*/ 781306 h 1093811"/>
                <a:gd name="connsiteX53" fmla="*/ 154728 w 1406316"/>
                <a:gd name="connsiteY53" fmla="*/ 683797 h 1093811"/>
                <a:gd name="connsiteX54" fmla="*/ 53524 w 1406316"/>
                <a:gd name="connsiteY54" fmla="*/ 659738 h 1093811"/>
                <a:gd name="connsiteX55" fmla="*/ 108076 w 1406316"/>
                <a:gd name="connsiteY55" fmla="*/ 571166 h 1093811"/>
                <a:gd name="connsiteX56" fmla="*/ 13508 w 1406316"/>
                <a:gd name="connsiteY56" fmla="*/ 527832 h 1093811"/>
                <a:gd name="connsiteX57" fmla="*/ 84296 w 1406316"/>
                <a:gd name="connsiteY57" fmla="*/ 451608 h 1093811"/>
                <a:gd name="connsiteX58" fmla="*/ 0 w 1406316"/>
                <a:gd name="connsiteY58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567263 w 1406316"/>
                <a:gd name="connsiteY7" fmla="*/ 127391 h 1093811"/>
                <a:gd name="connsiteX8" fmla="*/ 579987 w 1406316"/>
                <a:gd name="connsiteY8" fmla="*/ 221703 h 1093811"/>
                <a:gd name="connsiteX9" fmla="*/ 394721 w 1406316"/>
                <a:gd name="connsiteY9" fmla="*/ 195621 h 1093811"/>
                <a:gd name="connsiteX10" fmla="*/ 388043 w 1406316"/>
                <a:gd name="connsiteY10" fmla="*/ 350619 h 1093811"/>
                <a:gd name="connsiteX11" fmla="*/ 505807 w 1406316"/>
                <a:gd name="connsiteY11" fmla="*/ 332151 h 1093811"/>
                <a:gd name="connsiteX12" fmla="*/ 551802 w 1406316"/>
                <a:gd name="connsiteY12" fmla="*/ 324823 h 1093811"/>
                <a:gd name="connsiteX13" fmla="*/ 702657 w 1406316"/>
                <a:gd name="connsiteY13" fmla="*/ 268651 h 1093811"/>
                <a:gd name="connsiteX14" fmla="*/ 1068411 w 1406316"/>
                <a:gd name="connsiteY14" fmla="*/ 313998 h 1093811"/>
                <a:gd name="connsiteX15" fmla="*/ 1123059 w 1406316"/>
                <a:gd name="connsiteY15" fmla="*/ 303650 h 1093811"/>
                <a:gd name="connsiteX16" fmla="*/ 1213066 w 1406316"/>
                <a:gd name="connsiteY16" fmla="*/ 331595 h 1093811"/>
                <a:gd name="connsiteX17" fmla="*/ 1166207 w 1406316"/>
                <a:gd name="connsiteY17" fmla="*/ 313101 h 1093811"/>
                <a:gd name="connsiteX18" fmla="*/ 1221961 w 1406316"/>
                <a:gd name="connsiteY18" fmla="*/ 307302 h 1093811"/>
                <a:gd name="connsiteX19" fmla="*/ 1256063 w 1406316"/>
                <a:gd name="connsiteY19" fmla="*/ 330200 h 1093811"/>
                <a:gd name="connsiteX20" fmla="*/ 1251588 w 1406316"/>
                <a:gd name="connsiteY20" fmla="*/ 376909 h 1093811"/>
                <a:gd name="connsiteX21" fmla="*/ 1289292 w 1406316"/>
                <a:gd name="connsiteY21" fmla="*/ 324768 h 1093811"/>
                <a:gd name="connsiteX22" fmla="*/ 1298240 w 1406316"/>
                <a:gd name="connsiteY22" fmla="*/ 311740 h 1093811"/>
                <a:gd name="connsiteX23" fmla="*/ 1392808 w 1406316"/>
                <a:gd name="connsiteY23" fmla="*/ 253474 h 1093811"/>
                <a:gd name="connsiteX24" fmla="*/ 1322020 w 1406316"/>
                <a:gd name="connsiteY24" fmla="*/ 329698 h 1093811"/>
                <a:gd name="connsiteX25" fmla="*/ 1406316 w 1406316"/>
                <a:gd name="connsiteY25" fmla="*/ 390653 h 1093811"/>
                <a:gd name="connsiteX26" fmla="*/ 1322020 w 1406316"/>
                <a:gd name="connsiteY26" fmla="*/ 451608 h 1093811"/>
                <a:gd name="connsiteX27" fmla="*/ 1392808 w 1406316"/>
                <a:gd name="connsiteY27" fmla="*/ 527832 h 1093811"/>
                <a:gd name="connsiteX28" fmla="*/ 1298240 w 1406316"/>
                <a:gd name="connsiteY28" fmla="*/ 571166 h 1093811"/>
                <a:gd name="connsiteX29" fmla="*/ 1352792 w 1406316"/>
                <a:gd name="connsiteY29" fmla="*/ 659738 h 1093811"/>
                <a:gd name="connsiteX30" fmla="*/ 1251588 w 1406316"/>
                <a:gd name="connsiteY30" fmla="*/ 683797 h 1093811"/>
                <a:gd name="connsiteX31" fmla="*/ 1287813 w 1406316"/>
                <a:gd name="connsiteY31" fmla="*/ 781306 h 1093811"/>
                <a:gd name="connsiteX32" fmla="*/ 1183861 w 1406316"/>
                <a:gd name="connsiteY32" fmla="*/ 785154 h 1093811"/>
                <a:gd name="connsiteX33" fmla="*/ 1200366 w 1406316"/>
                <a:gd name="connsiteY33" fmla="*/ 887861 h 1093811"/>
                <a:gd name="connsiteX34" fmla="*/ 1097659 w 1406316"/>
                <a:gd name="connsiteY34" fmla="*/ 871356 h 1093811"/>
                <a:gd name="connsiteX35" fmla="*/ 1093811 w 1406316"/>
                <a:gd name="connsiteY35" fmla="*/ 975308 h 1093811"/>
                <a:gd name="connsiteX36" fmla="*/ 996302 w 1406316"/>
                <a:gd name="connsiteY36" fmla="*/ 939083 h 1093811"/>
                <a:gd name="connsiteX37" fmla="*/ 972243 w 1406316"/>
                <a:gd name="connsiteY37" fmla="*/ 1040287 h 1093811"/>
                <a:gd name="connsiteX38" fmla="*/ 883671 w 1406316"/>
                <a:gd name="connsiteY38" fmla="*/ 985735 h 1093811"/>
                <a:gd name="connsiteX39" fmla="*/ 840337 w 1406316"/>
                <a:gd name="connsiteY39" fmla="*/ 1080303 h 1093811"/>
                <a:gd name="connsiteX40" fmla="*/ 764113 w 1406316"/>
                <a:gd name="connsiteY40" fmla="*/ 1009515 h 1093811"/>
                <a:gd name="connsiteX41" fmla="*/ 703158 w 1406316"/>
                <a:gd name="connsiteY41" fmla="*/ 1093811 h 1093811"/>
                <a:gd name="connsiteX42" fmla="*/ 642203 w 1406316"/>
                <a:gd name="connsiteY42" fmla="*/ 1009515 h 1093811"/>
                <a:gd name="connsiteX43" fmla="*/ 565979 w 1406316"/>
                <a:gd name="connsiteY43" fmla="*/ 1080303 h 1093811"/>
                <a:gd name="connsiteX44" fmla="*/ 522645 w 1406316"/>
                <a:gd name="connsiteY44" fmla="*/ 985735 h 1093811"/>
                <a:gd name="connsiteX45" fmla="*/ 434073 w 1406316"/>
                <a:gd name="connsiteY45" fmla="*/ 1040287 h 1093811"/>
                <a:gd name="connsiteX46" fmla="*/ 410014 w 1406316"/>
                <a:gd name="connsiteY46" fmla="*/ 939083 h 1093811"/>
                <a:gd name="connsiteX47" fmla="*/ 312505 w 1406316"/>
                <a:gd name="connsiteY47" fmla="*/ 975308 h 1093811"/>
                <a:gd name="connsiteX48" fmla="*/ 308657 w 1406316"/>
                <a:gd name="connsiteY48" fmla="*/ 871356 h 1093811"/>
                <a:gd name="connsiteX49" fmla="*/ 205950 w 1406316"/>
                <a:gd name="connsiteY49" fmla="*/ 887861 h 1093811"/>
                <a:gd name="connsiteX50" fmla="*/ 222455 w 1406316"/>
                <a:gd name="connsiteY50" fmla="*/ 785154 h 1093811"/>
                <a:gd name="connsiteX51" fmla="*/ 118503 w 1406316"/>
                <a:gd name="connsiteY51" fmla="*/ 781306 h 1093811"/>
                <a:gd name="connsiteX52" fmla="*/ 154728 w 1406316"/>
                <a:gd name="connsiteY52" fmla="*/ 683797 h 1093811"/>
                <a:gd name="connsiteX53" fmla="*/ 53524 w 1406316"/>
                <a:gd name="connsiteY53" fmla="*/ 659738 h 1093811"/>
                <a:gd name="connsiteX54" fmla="*/ 108076 w 1406316"/>
                <a:gd name="connsiteY54" fmla="*/ 571166 h 1093811"/>
                <a:gd name="connsiteX55" fmla="*/ 13508 w 1406316"/>
                <a:gd name="connsiteY55" fmla="*/ 527832 h 1093811"/>
                <a:gd name="connsiteX56" fmla="*/ 84296 w 1406316"/>
                <a:gd name="connsiteY56" fmla="*/ 451608 h 1093811"/>
                <a:gd name="connsiteX57" fmla="*/ 0 w 1406316"/>
                <a:gd name="connsiteY57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579987 w 1406316"/>
                <a:gd name="connsiteY7" fmla="*/ 221703 h 1093811"/>
                <a:gd name="connsiteX8" fmla="*/ 394721 w 1406316"/>
                <a:gd name="connsiteY8" fmla="*/ 195621 h 1093811"/>
                <a:gd name="connsiteX9" fmla="*/ 388043 w 1406316"/>
                <a:gd name="connsiteY9" fmla="*/ 350619 h 1093811"/>
                <a:gd name="connsiteX10" fmla="*/ 505807 w 1406316"/>
                <a:gd name="connsiteY10" fmla="*/ 332151 h 1093811"/>
                <a:gd name="connsiteX11" fmla="*/ 551802 w 1406316"/>
                <a:gd name="connsiteY11" fmla="*/ 324823 h 1093811"/>
                <a:gd name="connsiteX12" fmla="*/ 702657 w 1406316"/>
                <a:gd name="connsiteY12" fmla="*/ 268651 h 1093811"/>
                <a:gd name="connsiteX13" fmla="*/ 1068411 w 1406316"/>
                <a:gd name="connsiteY13" fmla="*/ 313998 h 1093811"/>
                <a:gd name="connsiteX14" fmla="*/ 1123059 w 1406316"/>
                <a:gd name="connsiteY14" fmla="*/ 303650 h 1093811"/>
                <a:gd name="connsiteX15" fmla="*/ 1213066 w 1406316"/>
                <a:gd name="connsiteY15" fmla="*/ 331595 h 1093811"/>
                <a:gd name="connsiteX16" fmla="*/ 1166207 w 1406316"/>
                <a:gd name="connsiteY16" fmla="*/ 313101 h 1093811"/>
                <a:gd name="connsiteX17" fmla="*/ 1221961 w 1406316"/>
                <a:gd name="connsiteY17" fmla="*/ 307302 h 1093811"/>
                <a:gd name="connsiteX18" fmla="*/ 1256063 w 1406316"/>
                <a:gd name="connsiteY18" fmla="*/ 330200 h 1093811"/>
                <a:gd name="connsiteX19" fmla="*/ 1251588 w 1406316"/>
                <a:gd name="connsiteY19" fmla="*/ 376909 h 1093811"/>
                <a:gd name="connsiteX20" fmla="*/ 1289292 w 1406316"/>
                <a:gd name="connsiteY20" fmla="*/ 324768 h 1093811"/>
                <a:gd name="connsiteX21" fmla="*/ 1298240 w 1406316"/>
                <a:gd name="connsiteY21" fmla="*/ 311740 h 1093811"/>
                <a:gd name="connsiteX22" fmla="*/ 1392808 w 1406316"/>
                <a:gd name="connsiteY22" fmla="*/ 253474 h 1093811"/>
                <a:gd name="connsiteX23" fmla="*/ 1322020 w 1406316"/>
                <a:gd name="connsiteY23" fmla="*/ 329698 h 1093811"/>
                <a:gd name="connsiteX24" fmla="*/ 1406316 w 1406316"/>
                <a:gd name="connsiteY24" fmla="*/ 390653 h 1093811"/>
                <a:gd name="connsiteX25" fmla="*/ 1322020 w 1406316"/>
                <a:gd name="connsiteY25" fmla="*/ 451608 h 1093811"/>
                <a:gd name="connsiteX26" fmla="*/ 1392808 w 1406316"/>
                <a:gd name="connsiteY26" fmla="*/ 527832 h 1093811"/>
                <a:gd name="connsiteX27" fmla="*/ 1298240 w 1406316"/>
                <a:gd name="connsiteY27" fmla="*/ 571166 h 1093811"/>
                <a:gd name="connsiteX28" fmla="*/ 1352792 w 1406316"/>
                <a:gd name="connsiteY28" fmla="*/ 659738 h 1093811"/>
                <a:gd name="connsiteX29" fmla="*/ 1251588 w 1406316"/>
                <a:gd name="connsiteY29" fmla="*/ 683797 h 1093811"/>
                <a:gd name="connsiteX30" fmla="*/ 1287813 w 1406316"/>
                <a:gd name="connsiteY30" fmla="*/ 781306 h 1093811"/>
                <a:gd name="connsiteX31" fmla="*/ 1183861 w 1406316"/>
                <a:gd name="connsiteY31" fmla="*/ 785154 h 1093811"/>
                <a:gd name="connsiteX32" fmla="*/ 1200366 w 1406316"/>
                <a:gd name="connsiteY32" fmla="*/ 887861 h 1093811"/>
                <a:gd name="connsiteX33" fmla="*/ 1097659 w 1406316"/>
                <a:gd name="connsiteY33" fmla="*/ 871356 h 1093811"/>
                <a:gd name="connsiteX34" fmla="*/ 1093811 w 1406316"/>
                <a:gd name="connsiteY34" fmla="*/ 975308 h 1093811"/>
                <a:gd name="connsiteX35" fmla="*/ 996302 w 1406316"/>
                <a:gd name="connsiteY35" fmla="*/ 939083 h 1093811"/>
                <a:gd name="connsiteX36" fmla="*/ 972243 w 1406316"/>
                <a:gd name="connsiteY36" fmla="*/ 1040287 h 1093811"/>
                <a:gd name="connsiteX37" fmla="*/ 883671 w 1406316"/>
                <a:gd name="connsiteY37" fmla="*/ 985735 h 1093811"/>
                <a:gd name="connsiteX38" fmla="*/ 840337 w 1406316"/>
                <a:gd name="connsiteY38" fmla="*/ 1080303 h 1093811"/>
                <a:gd name="connsiteX39" fmla="*/ 764113 w 1406316"/>
                <a:gd name="connsiteY39" fmla="*/ 1009515 h 1093811"/>
                <a:gd name="connsiteX40" fmla="*/ 703158 w 1406316"/>
                <a:gd name="connsiteY40" fmla="*/ 1093811 h 1093811"/>
                <a:gd name="connsiteX41" fmla="*/ 642203 w 1406316"/>
                <a:gd name="connsiteY41" fmla="*/ 1009515 h 1093811"/>
                <a:gd name="connsiteX42" fmla="*/ 565979 w 1406316"/>
                <a:gd name="connsiteY42" fmla="*/ 1080303 h 1093811"/>
                <a:gd name="connsiteX43" fmla="*/ 522645 w 1406316"/>
                <a:gd name="connsiteY43" fmla="*/ 985735 h 1093811"/>
                <a:gd name="connsiteX44" fmla="*/ 434073 w 1406316"/>
                <a:gd name="connsiteY44" fmla="*/ 1040287 h 1093811"/>
                <a:gd name="connsiteX45" fmla="*/ 410014 w 1406316"/>
                <a:gd name="connsiteY45" fmla="*/ 939083 h 1093811"/>
                <a:gd name="connsiteX46" fmla="*/ 312505 w 1406316"/>
                <a:gd name="connsiteY46" fmla="*/ 975308 h 1093811"/>
                <a:gd name="connsiteX47" fmla="*/ 308657 w 1406316"/>
                <a:gd name="connsiteY47" fmla="*/ 871356 h 1093811"/>
                <a:gd name="connsiteX48" fmla="*/ 205950 w 1406316"/>
                <a:gd name="connsiteY48" fmla="*/ 887861 h 1093811"/>
                <a:gd name="connsiteX49" fmla="*/ 222455 w 1406316"/>
                <a:gd name="connsiteY49" fmla="*/ 785154 h 1093811"/>
                <a:gd name="connsiteX50" fmla="*/ 118503 w 1406316"/>
                <a:gd name="connsiteY50" fmla="*/ 781306 h 1093811"/>
                <a:gd name="connsiteX51" fmla="*/ 154728 w 1406316"/>
                <a:gd name="connsiteY51" fmla="*/ 683797 h 1093811"/>
                <a:gd name="connsiteX52" fmla="*/ 53524 w 1406316"/>
                <a:gd name="connsiteY52" fmla="*/ 659738 h 1093811"/>
                <a:gd name="connsiteX53" fmla="*/ 108076 w 1406316"/>
                <a:gd name="connsiteY53" fmla="*/ 571166 h 1093811"/>
                <a:gd name="connsiteX54" fmla="*/ 13508 w 1406316"/>
                <a:gd name="connsiteY54" fmla="*/ 527832 h 1093811"/>
                <a:gd name="connsiteX55" fmla="*/ 84296 w 1406316"/>
                <a:gd name="connsiteY55" fmla="*/ 451608 h 1093811"/>
                <a:gd name="connsiteX56" fmla="*/ 0 w 1406316"/>
                <a:gd name="connsiteY56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394721 w 1406316"/>
                <a:gd name="connsiteY7" fmla="*/ 195621 h 1093811"/>
                <a:gd name="connsiteX8" fmla="*/ 388043 w 1406316"/>
                <a:gd name="connsiteY8" fmla="*/ 350619 h 1093811"/>
                <a:gd name="connsiteX9" fmla="*/ 505807 w 1406316"/>
                <a:gd name="connsiteY9" fmla="*/ 332151 h 1093811"/>
                <a:gd name="connsiteX10" fmla="*/ 551802 w 1406316"/>
                <a:gd name="connsiteY10" fmla="*/ 324823 h 1093811"/>
                <a:gd name="connsiteX11" fmla="*/ 702657 w 1406316"/>
                <a:gd name="connsiteY11" fmla="*/ 268651 h 1093811"/>
                <a:gd name="connsiteX12" fmla="*/ 1068411 w 1406316"/>
                <a:gd name="connsiteY12" fmla="*/ 313998 h 1093811"/>
                <a:gd name="connsiteX13" fmla="*/ 1123059 w 1406316"/>
                <a:gd name="connsiteY13" fmla="*/ 303650 h 1093811"/>
                <a:gd name="connsiteX14" fmla="*/ 1213066 w 1406316"/>
                <a:gd name="connsiteY14" fmla="*/ 331595 h 1093811"/>
                <a:gd name="connsiteX15" fmla="*/ 1166207 w 1406316"/>
                <a:gd name="connsiteY15" fmla="*/ 313101 h 1093811"/>
                <a:gd name="connsiteX16" fmla="*/ 1221961 w 1406316"/>
                <a:gd name="connsiteY16" fmla="*/ 307302 h 1093811"/>
                <a:gd name="connsiteX17" fmla="*/ 1256063 w 1406316"/>
                <a:gd name="connsiteY17" fmla="*/ 330200 h 1093811"/>
                <a:gd name="connsiteX18" fmla="*/ 1251588 w 1406316"/>
                <a:gd name="connsiteY18" fmla="*/ 376909 h 1093811"/>
                <a:gd name="connsiteX19" fmla="*/ 1289292 w 1406316"/>
                <a:gd name="connsiteY19" fmla="*/ 324768 h 1093811"/>
                <a:gd name="connsiteX20" fmla="*/ 1298240 w 1406316"/>
                <a:gd name="connsiteY20" fmla="*/ 311740 h 1093811"/>
                <a:gd name="connsiteX21" fmla="*/ 1392808 w 1406316"/>
                <a:gd name="connsiteY21" fmla="*/ 253474 h 1093811"/>
                <a:gd name="connsiteX22" fmla="*/ 1322020 w 1406316"/>
                <a:gd name="connsiteY22" fmla="*/ 329698 h 1093811"/>
                <a:gd name="connsiteX23" fmla="*/ 1406316 w 1406316"/>
                <a:gd name="connsiteY23" fmla="*/ 390653 h 1093811"/>
                <a:gd name="connsiteX24" fmla="*/ 1322020 w 1406316"/>
                <a:gd name="connsiteY24" fmla="*/ 451608 h 1093811"/>
                <a:gd name="connsiteX25" fmla="*/ 1392808 w 1406316"/>
                <a:gd name="connsiteY25" fmla="*/ 527832 h 1093811"/>
                <a:gd name="connsiteX26" fmla="*/ 1298240 w 1406316"/>
                <a:gd name="connsiteY26" fmla="*/ 571166 h 1093811"/>
                <a:gd name="connsiteX27" fmla="*/ 1352792 w 1406316"/>
                <a:gd name="connsiteY27" fmla="*/ 659738 h 1093811"/>
                <a:gd name="connsiteX28" fmla="*/ 1251588 w 1406316"/>
                <a:gd name="connsiteY28" fmla="*/ 683797 h 1093811"/>
                <a:gd name="connsiteX29" fmla="*/ 1287813 w 1406316"/>
                <a:gd name="connsiteY29" fmla="*/ 781306 h 1093811"/>
                <a:gd name="connsiteX30" fmla="*/ 1183861 w 1406316"/>
                <a:gd name="connsiteY30" fmla="*/ 785154 h 1093811"/>
                <a:gd name="connsiteX31" fmla="*/ 1200366 w 1406316"/>
                <a:gd name="connsiteY31" fmla="*/ 887861 h 1093811"/>
                <a:gd name="connsiteX32" fmla="*/ 1097659 w 1406316"/>
                <a:gd name="connsiteY32" fmla="*/ 871356 h 1093811"/>
                <a:gd name="connsiteX33" fmla="*/ 1093811 w 1406316"/>
                <a:gd name="connsiteY33" fmla="*/ 975308 h 1093811"/>
                <a:gd name="connsiteX34" fmla="*/ 996302 w 1406316"/>
                <a:gd name="connsiteY34" fmla="*/ 939083 h 1093811"/>
                <a:gd name="connsiteX35" fmla="*/ 972243 w 1406316"/>
                <a:gd name="connsiteY35" fmla="*/ 1040287 h 1093811"/>
                <a:gd name="connsiteX36" fmla="*/ 883671 w 1406316"/>
                <a:gd name="connsiteY36" fmla="*/ 985735 h 1093811"/>
                <a:gd name="connsiteX37" fmla="*/ 840337 w 1406316"/>
                <a:gd name="connsiteY37" fmla="*/ 1080303 h 1093811"/>
                <a:gd name="connsiteX38" fmla="*/ 764113 w 1406316"/>
                <a:gd name="connsiteY38" fmla="*/ 1009515 h 1093811"/>
                <a:gd name="connsiteX39" fmla="*/ 703158 w 1406316"/>
                <a:gd name="connsiteY39" fmla="*/ 1093811 h 1093811"/>
                <a:gd name="connsiteX40" fmla="*/ 642203 w 1406316"/>
                <a:gd name="connsiteY40" fmla="*/ 1009515 h 1093811"/>
                <a:gd name="connsiteX41" fmla="*/ 565979 w 1406316"/>
                <a:gd name="connsiteY41" fmla="*/ 1080303 h 1093811"/>
                <a:gd name="connsiteX42" fmla="*/ 522645 w 1406316"/>
                <a:gd name="connsiteY42" fmla="*/ 985735 h 1093811"/>
                <a:gd name="connsiteX43" fmla="*/ 434073 w 1406316"/>
                <a:gd name="connsiteY43" fmla="*/ 1040287 h 1093811"/>
                <a:gd name="connsiteX44" fmla="*/ 410014 w 1406316"/>
                <a:gd name="connsiteY44" fmla="*/ 939083 h 1093811"/>
                <a:gd name="connsiteX45" fmla="*/ 312505 w 1406316"/>
                <a:gd name="connsiteY45" fmla="*/ 975308 h 1093811"/>
                <a:gd name="connsiteX46" fmla="*/ 308657 w 1406316"/>
                <a:gd name="connsiteY46" fmla="*/ 871356 h 1093811"/>
                <a:gd name="connsiteX47" fmla="*/ 205950 w 1406316"/>
                <a:gd name="connsiteY47" fmla="*/ 887861 h 1093811"/>
                <a:gd name="connsiteX48" fmla="*/ 222455 w 1406316"/>
                <a:gd name="connsiteY48" fmla="*/ 785154 h 1093811"/>
                <a:gd name="connsiteX49" fmla="*/ 118503 w 1406316"/>
                <a:gd name="connsiteY49" fmla="*/ 781306 h 1093811"/>
                <a:gd name="connsiteX50" fmla="*/ 154728 w 1406316"/>
                <a:gd name="connsiteY50" fmla="*/ 683797 h 1093811"/>
                <a:gd name="connsiteX51" fmla="*/ 53524 w 1406316"/>
                <a:gd name="connsiteY51" fmla="*/ 659738 h 1093811"/>
                <a:gd name="connsiteX52" fmla="*/ 108076 w 1406316"/>
                <a:gd name="connsiteY52" fmla="*/ 571166 h 1093811"/>
                <a:gd name="connsiteX53" fmla="*/ 13508 w 1406316"/>
                <a:gd name="connsiteY53" fmla="*/ 527832 h 1093811"/>
                <a:gd name="connsiteX54" fmla="*/ 84296 w 1406316"/>
                <a:gd name="connsiteY54" fmla="*/ 451608 h 1093811"/>
                <a:gd name="connsiteX55" fmla="*/ 0 w 1406316"/>
                <a:gd name="connsiteY55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388043 w 1406316"/>
                <a:gd name="connsiteY7" fmla="*/ 350619 h 1093811"/>
                <a:gd name="connsiteX8" fmla="*/ 505807 w 1406316"/>
                <a:gd name="connsiteY8" fmla="*/ 332151 h 1093811"/>
                <a:gd name="connsiteX9" fmla="*/ 551802 w 1406316"/>
                <a:gd name="connsiteY9" fmla="*/ 324823 h 1093811"/>
                <a:gd name="connsiteX10" fmla="*/ 702657 w 1406316"/>
                <a:gd name="connsiteY10" fmla="*/ 268651 h 1093811"/>
                <a:gd name="connsiteX11" fmla="*/ 1068411 w 1406316"/>
                <a:gd name="connsiteY11" fmla="*/ 313998 h 1093811"/>
                <a:gd name="connsiteX12" fmla="*/ 1123059 w 1406316"/>
                <a:gd name="connsiteY12" fmla="*/ 303650 h 1093811"/>
                <a:gd name="connsiteX13" fmla="*/ 1213066 w 1406316"/>
                <a:gd name="connsiteY13" fmla="*/ 331595 h 1093811"/>
                <a:gd name="connsiteX14" fmla="*/ 1166207 w 1406316"/>
                <a:gd name="connsiteY14" fmla="*/ 313101 h 1093811"/>
                <a:gd name="connsiteX15" fmla="*/ 1221961 w 1406316"/>
                <a:gd name="connsiteY15" fmla="*/ 307302 h 1093811"/>
                <a:gd name="connsiteX16" fmla="*/ 1256063 w 1406316"/>
                <a:gd name="connsiteY16" fmla="*/ 330200 h 1093811"/>
                <a:gd name="connsiteX17" fmla="*/ 1251588 w 1406316"/>
                <a:gd name="connsiteY17" fmla="*/ 376909 h 1093811"/>
                <a:gd name="connsiteX18" fmla="*/ 1289292 w 1406316"/>
                <a:gd name="connsiteY18" fmla="*/ 324768 h 1093811"/>
                <a:gd name="connsiteX19" fmla="*/ 1298240 w 1406316"/>
                <a:gd name="connsiteY19" fmla="*/ 311740 h 1093811"/>
                <a:gd name="connsiteX20" fmla="*/ 1392808 w 1406316"/>
                <a:gd name="connsiteY20" fmla="*/ 253474 h 1093811"/>
                <a:gd name="connsiteX21" fmla="*/ 1322020 w 1406316"/>
                <a:gd name="connsiteY21" fmla="*/ 329698 h 1093811"/>
                <a:gd name="connsiteX22" fmla="*/ 1406316 w 1406316"/>
                <a:gd name="connsiteY22" fmla="*/ 390653 h 1093811"/>
                <a:gd name="connsiteX23" fmla="*/ 1322020 w 1406316"/>
                <a:gd name="connsiteY23" fmla="*/ 451608 h 1093811"/>
                <a:gd name="connsiteX24" fmla="*/ 1392808 w 1406316"/>
                <a:gd name="connsiteY24" fmla="*/ 527832 h 1093811"/>
                <a:gd name="connsiteX25" fmla="*/ 1298240 w 1406316"/>
                <a:gd name="connsiteY25" fmla="*/ 571166 h 1093811"/>
                <a:gd name="connsiteX26" fmla="*/ 1352792 w 1406316"/>
                <a:gd name="connsiteY26" fmla="*/ 659738 h 1093811"/>
                <a:gd name="connsiteX27" fmla="*/ 1251588 w 1406316"/>
                <a:gd name="connsiteY27" fmla="*/ 683797 h 1093811"/>
                <a:gd name="connsiteX28" fmla="*/ 1287813 w 1406316"/>
                <a:gd name="connsiteY28" fmla="*/ 781306 h 1093811"/>
                <a:gd name="connsiteX29" fmla="*/ 1183861 w 1406316"/>
                <a:gd name="connsiteY29" fmla="*/ 785154 h 1093811"/>
                <a:gd name="connsiteX30" fmla="*/ 1200366 w 1406316"/>
                <a:gd name="connsiteY30" fmla="*/ 887861 h 1093811"/>
                <a:gd name="connsiteX31" fmla="*/ 1097659 w 1406316"/>
                <a:gd name="connsiteY31" fmla="*/ 871356 h 1093811"/>
                <a:gd name="connsiteX32" fmla="*/ 1093811 w 1406316"/>
                <a:gd name="connsiteY32" fmla="*/ 975308 h 1093811"/>
                <a:gd name="connsiteX33" fmla="*/ 996302 w 1406316"/>
                <a:gd name="connsiteY33" fmla="*/ 939083 h 1093811"/>
                <a:gd name="connsiteX34" fmla="*/ 972243 w 1406316"/>
                <a:gd name="connsiteY34" fmla="*/ 1040287 h 1093811"/>
                <a:gd name="connsiteX35" fmla="*/ 883671 w 1406316"/>
                <a:gd name="connsiteY35" fmla="*/ 985735 h 1093811"/>
                <a:gd name="connsiteX36" fmla="*/ 840337 w 1406316"/>
                <a:gd name="connsiteY36" fmla="*/ 1080303 h 1093811"/>
                <a:gd name="connsiteX37" fmla="*/ 764113 w 1406316"/>
                <a:gd name="connsiteY37" fmla="*/ 1009515 h 1093811"/>
                <a:gd name="connsiteX38" fmla="*/ 703158 w 1406316"/>
                <a:gd name="connsiteY38" fmla="*/ 1093811 h 1093811"/>
                <a:gd name="connsiteX39" fmla="*/ 642203 w 1406316"/>
                <a:gd name="connsiteY39" fmla="*/ 1009515 h 1093811"/>
                <a:gd name="connsiteX40" fmla="*/ 565979 w 1406316"/>
                <a:gd name="connsiteY40" fmla="*/ 1080303 h 1093811"/>
                <a:gd name="connsiteX41" fmla="*/ 522645 w 1406316"/>
                <a:gd name="connsiteY41" fmla="*/ 985735 h 1093811"/>
                <a:gd name="connsiteX42" fmla="*/ 434073 w 1406316"/>
                <a:gd name="connsiteY42" fmla="*/ 1040287 h 1093811"/>
                <a:gd name="connsiteX43" fmla="*/ 410014 w 1406316"/>
                <a:gd name="connsiteY43" fmla="*/ 939083 h 1093811"/>
                <a:gd name="connsiteX44" fmla="*/ 312505 w 1406316"/>
                <a:gd name="connsiteY44" fmla="*/ 975308 h 1093811"/>
                <a:gd name="connsiteX45" fmla="*/ 308657 w 1406316"/>
                <a:gd name="connsiteY45" fmla="*/ 871356 h 1093811"/>
                <a:gd name="connsiteX46" fmla="*/ 205950 w 1406316"/>
                <a:gd name="connsiteY46" fmla="*/ 887861 h 1093811"/>
                <a:gd name="connsiteX47" fmla="*/ 222455 w 1406316"/>
                <a:gd name="connsiteY47" fmla="*/ 785154 h 1093811"/>
                <a:gd name="connsiteX48" fmla="*/ 118503 w 1406316"/>
                <a:gd name="connsiteY48" fmla="*/ 781306 h 1093811"/>
                <a:gd name="connsiteX49" fmla="*/ 154728 w 1406316"/>
                <a:gd name="connsiteY49" fmla="*/ 683797 h 1093811"/>
                <a:gd name="connsiteX50" fmla="*/ 53524 w 1406316"/>
                <a:gd name="connsiteY50" fmla="*/ 659738 h 1093811"/>
                <a:gd name="connsiteX51" fmla="*/ 108076 w 1406316"/>
                <a:gd name="connsiteY51" fmla="*/ 571166 h 1093811"/>
                <a:gd name="connsiteX52" fmla="*/ 13508 w 1406316"/>
                <a:gd name="connsiteY52" fmla="*/ 527832 h 1093811"/>
                <a:gd name="connsiteX53" fmla="*/ 84296 w 1406316"/>
                <a:gd name="connsiteY53" fmla="*/ 451608 h 1093811"/>
                <a:gd name="connsiteX54" fmla="*/ 0 w 1406316"/>
                <a:gd name="connsiteY54" fmla="*/ 390653 h 1093811"/>
                <a:gd name="connsiteX0" fmla="*/ 0 w 1406316"/>
                <a:gd name="connsiteY0" fmla="*/ 293144 h 996302"/>
                <a:gd name="connsiteX1" fmla="*/ 84296 w 1406316"/>
                <a:gd name="connsiteY1" fmla="*/ 232189 h 996302"/>
                <a:gd name="connsiteX2" fmla="*/ 13508 w 1406316"/>
                <a:gd name="connsiteY2" fmla="*/ 155965 h 996302"/>
                <a:gd name="connsiteX3" fmla="*/ 108076 w 1406316"/>
                <a:gd name="connsiteY3" fmla="*/ 112631 h 996302"/>
                <a:gd name="connsiteX4" fmla="*/ 53524 w 1406316"/>
                <a:gd name="connsiteY4" fmla="*/ 24059 h 996302"/>
                <a:gd name="connsiteX5" fmla="*/ 154728 w 1406316"/>
                <a:gd name="connsiteY5" fmla="*/ 0 h 996302"/>
                <a:gd name="connsiteX6" fmla="*/ 388043 w 1406316"/>
                <a:gd name="connsiteY6" fmla="*/ 253110 h 996302"/>
                <a:gd name="connsiteX7" fmla="*/ 505807 w 1406316"/>
                <a:gd name="connsiteY7" fmla="*/ 234642 h 996302"/>
                <a:gd name="connsiteX8" fmla="*/ 551802 w 1406316"/>
                <a:gd name="connsiteY8" fmla="*/ 227314 h 996302"/>
                <a:gd name="connsiteX9" fmla="*/ 702657 w 1406316"/>
                <a:gd name="connsiteY9" fmla="*/ 171142 h 996302"/>
                <a:gd name="connsiteX10" fmla="*/ 1068411 w 1406316"/>
                <a:gd name="connsiteY10" fmla="*/ 216489 h 996302"/>
                <a:gd name="connsiteX11" fmla="*/ 1123059 w 1406316"/>
                <a:gd name="connsiteY11" fmla="*/ 206141 h 996302"/>
                <a:gd name="connsiteX12" fmla="*/ 1213066 w 1406316"/>
                <a:gd name="connsiteY12" fmla="*/ 234086 h 996302"/>
                <a:gd name="connsiteX13" fmla="*/ 1166207 w 1406316"/>
                <a:gd name="connsiteY13" fmla="*/ 215592 h 996302"/>
                <a:gd name="connsiteX14" fmla="*/ 1221961 w 1406316"/>
                <a:gd name="connsiteY14" fmla="*/ 209793 h 996302"/>
                <a:gd name="connsiteX15" fmla="*/ 1256063 w 1406316"/>
                <a:gd name="connsiteY15" fmla="*/ 232691 h 996302"/>
                <a:gd name="connsiteX16" fmla="*/ 1251588 w 1406316"/>
                <a:gd name="connsiteY16" fmla="*/ 279400 h 996302"/>
                <a:gd name="connsiteX17" fmla="*/ 1289292 w 1406316"/>
                <a:gd name="connsiteY17" fmla="*/ 227259 h 996302"/>
                <a:gd name="connsiteX18" fmla="*/ 1298240 w 1406316"/>
                <a:gd name="connsiteY18" fmla="*/ 214231 h 996302"/>
                <a:gd name="connsiteX19" fmla="*/ 1392808 w 1406316"/>
                <a:gd name="connsiteY19" fmla="*/ 155965 h 996302"/>
                <a:gd name="connsiteX20" fmla="*/ 1322020 w 1406316"/>
                <a:gd name="connsiteY20" fmla="*/ 232189 h 996302"/>
                <a:gd name="connsiteX21" fmla="*/ 1406316 w 1406316"/>
                <a:gd name="connsiteY21" fmla="*/ 293144 h 996302"/>
                <a:gd name="connsiteX22" fmla="*/ 1322020 w 1406316"/>
                <a:gd name="connsiteY22" fmla="*/ 354099 h 996302"/>
                <a:gd name="connsiteX23" fmla="*/ 1392808 w 1406316"/>
                <a:gd name="connsiteY23" fmla="*/ 430323 h 996302"/>
                <a:gd name="connsiteX24" fmla="*/ 1298240 w 1406316"/>
                <a:gd name="connsiteY24" fmla="*/ 473657 h 996302"/>
                <a:gd name="connsiteX25" fmla="*/ 1352792 w 1406316"/>
                <a:gd name="connsiteY25" fmla="*/ 562229 h 996302"/>
                <a:gd name="connsiteX26" fmla="*/ 1251588 w 1406316"/>
                <a:gd name="connsiteY26" fmla="*/ 586288 h 996302"/>
                <a:gd name="connsiteX27" fmla="*/ 1287813 w 1406316"/>
                <a:gd name="connsiteY27" fmla="*/ 683797 h 996302"/>
                <a:gd name="connsiteX28" fmla="*/ 1183861 w 1406316"/>
                <a:gd name="connsiteY28" fmla="*/ 687645 h 996302"/>
                <a:gd name="connsiteX29" fmla="*/ 1200366 w 1406316"/>
                <a:gd name="connsiteY29" fmla="*/ 790352 h 996302"/>
                <a:gd name="connsiteX30" fmla="*/ 1097659 w 1406316"/>
                <a:gd name="connsiteY30" fmla="*/ 773847 h 996302"/>
                <a:gd name="connsiteX31" fmla="*/ 1093811 w 1406316"/>
                <a:gd name="connsiteY31" fmla="*/ 877799 h 996302"/>
                <a:gd name="connsiteX32" fmla="*/ 996302 w 1406316"/>
                <a:gd name="connsiteY32" fmla="*/ 841574 h 996302"/>
                <a:gd name="connsiteX33" fmla="*/ 972243 w 1406316"/>
                <a:gd name="connsiteY33" fmla="*/ 942778 h 996302"/>
                <a:gd name="connsiteX34" fmla="*/ 883671 w 1406316"/>
                <a:gd name="connsiteY34" fmla="*/ 888226 h 996302"/>
                <a:gd name="connsiteX35" fmla="*/ 840337 w 1406316"/>
                <a:gd name="connsiteY35" fmla="*/ 982794 h 996302"/>
                <a:gd name="connsiteX36" fmla="*/ 764113 w 1406316"/>
                <a:gd name="connsiteY36" fmla="*/ 912006 h 996302"/>
                <a:gd name="connsiteX37" fmla="*/ 703158 w 1406316"/>
                <a:gd name="connsiteY37" fmla="*/ 996302 h 996302"/>
                <a:gd name="connsiteX38" fmla="*/ 642203 w 1406316"/>
                <a:gd name="connsiteY38" fmla="*/ 912006 h 996302"/>
                <a:gd name="connsiteX39" fmla="*/ 565979 w 1406316"/>
                <a:gd name="connsiteY39" fmla="*/ 982794 h 996302"/>
                <a:gd name="connsiteX40" fmla="*/ 522645 w 1406316"/>
                <a:gd name="connsiteY40" fmla="*/ 888226 h 996302"/>
                <a:gd name="connsiteX41" fmla="*/ 434073 w 1406316"/>
                <a:gd name="connsiteY41" fmla="*/ 942778 h 996302"/>
                <a:gd name="connsiteX42" fmla="*/ 410014 w 1406316"/>
                <a:gd name="connsiteY42" fmla="*/ 841574 h 996302"/>
                <a:gd name="connsiteX43" fmla="*/ 312505 w 1406316"/>
                <a:gd name="connsiteY43" fmla="*/ 877799 h 996302"/>
                <a:gd name="connsiteX44" fmla="*/ 308657 w 1406316"/>
                <a:gd name="connsiteY44" fmla="*/ 773847 h 996302"/>
                <a:gd name="connsiteX45" fmla="*/ 205950 w 1406316"/>
                <a:gd name="connsiteY45" fmla="*/ 790352 h 996302"/>
                <a:gd name="connsiteX46" fmla="*/ 222455 w 1406316"/>
                <a:gd name="connsiteY46" fmla="*/ 687645 h 996302"/>
                <a:gd name="connsiteX47" fmla="*/ 118503 w 1406316"/>
                <a:gd name="connsiteY47" fmla="*/ 683797 h 996302"/>
                <a:gd name="connsiteX48" fmla="*/ 154728 w 1406316"/>
                <a:gd name="connsiteY48" fmla="*/ 586288 h 996302"/>
                <a:gd name="connsiteX49" fmla="*/ 53524 w 1406316"/>
                <a:gd name="connsiteY49" fmla="*/ 562229 h 996302"/>
                <a:gd name="connsiteX50" fmla="*/ 108076 w 1406316"/>
                <a:gd name="connsiteY50" fmla="*/ 473657 h 996302"/>
                <a:gd name="connsiteX51" fmla="*/ 13508 w 1406316"/>
                <a:gd name="connsiteY51" fmla="*/ 430323 h 996302"/>
                <a:gd name="connsiteX52" fmla="*/ 84296 w 1406316"/>
                <a:gd name="connsiteY52" fmla="*/ 354099 h 996302"/>
                <a:gd name="connsiteX53" fmla="*/ 0 w 1406316"/>
                <a:gd name="connsiteY53" fmla="*/ 293144 h 996302"/>
                <a:gd name="connsiteX0" fmla="*/ 0 w 1406316"/>
                <a:gd name="connsiteY0" fmla="*/ 269085 h 972243"/>
                <a:gd name="connsiteX1" fmla="*/ 84296 w 1406316"/>
                <a:gd name="connsiteY1" fmla="*/ 208130 h 972243"/>
                <a:gd name="connsiteX2" fmla="*/ 13508 w 1406316"/>
                <a:gd name="connsiteY2" fmla="*/ 131906 h 972243"/>
                <a:gd name="connsiteX3" fmla="*/ 108076 w 1406316"/>
                <a:gd name="connsiteY3" fmla="*/ 88572 h 972243"/>
                <a:gd name="connsiteX4" fmla="*/ 53524 w 1406316"/>
                <a:gd name="connsiteY4" fmla="*/ 0 h 972243"/>
                <a:gd name="connsiteX5" fmla="*/ 388043 w 1406316"/>
                <a:gd name="connsiteY5" fmla="*/ 229051 h 972243"/>
                <a:gd name="connsiteX6" fmla="*/ 505807 w 1406316"/>
                <a:gd name="connsiteY6" fmla="*/ 210583 h 972243"/>
                <a:gd name="connsiteX7" fmla="*/ 551802 w 1406316"/>
                <a:gd name="connsiteY7" fmla="*/ 203255 h 972243"/>
                <a:gd name="connsiteX8" fmla="*/ 702657 w 1406316"/>
                <a:gd name="connsiteY8" fmla="*/ 147083 h 972243"/>
                <a:gd name="connsiteX9" fmla="*/ 1068411 w 1406316"/>
                <a:gd name="connsiteY9" fmla="*/ 192430 h 972243"/>
                <a:gd name="connsiteX10" fmla="*/ 1123059 w 1406316"/>
                <a:gd name="connsiteY10" fmla="*/ 182082 h 972243"/>
                <a:gd name="connsiteX11" fmla="*/ 1213066 w 1406316"/>
                <a:gd name="connsiteY11" fmla="*/ 210027 h 972243"/>
                <a:gd name="connsiteX12" fmla="*/ 1166207 w 1406316"/>
                <a:gd name="connsiteY12" fmla="*/ 191533 h 972243"/>
                <a:gd name="connsiteX13" fmla="*/ 1221961 w 1406316"/>
                <a:gd name="connsiteY13" fmla="*/ 185734 h 972243"/>
                <a:gd name="connsiteX14" fmla="*/ 1256063 w 1406316"/>
                <a:gd name="connsiteY14" fmla="*/ 208632 h 972243"/>
                <a:gd name="connsiteX15" fmla="*/ 1251588 w 1406316"/>
                <a:gd name="connsiteY15" fmla="*/ 255341 h 972243"/>
                <a:gd name="connsiteX16" fmla="*/ 1289292 w 1406316"/>
                <a:gd name="connsiteY16" fmla="*/ 203200 h 972243"/>
                <a:gd name="connsiteX17" fmla="*/ 1298240 w 1406316"/>
                <a:gd name="connsiteY17" fmla="*/ 190172 h 972243"/>
                <a:gd name="connsiteX18" fmla="*/ 1392808 w 1406316"/>
                <a:gd name="connsiteY18" fmla="*/ 131906 h 972243"/>
                <a:gd name="connsiteX19" fmla="*/ 1322020 w 1406316"/>
                <a:gd name="connsiteY19" fmla="*/ 208130 h 972243"/>
                <a:gd name="connsiteX20" fmla="*/ 1406316 w 1406316"/>
                <a:gd name="connsiteY20" fmla="*/ 269085 h 972243"/>
                <a:gd name="connsiteX21" fmla="*/ 1322020 w 1406316"/>
                <a:gd name="connsiteY21" fmla="*/ 330040 h 972243"/>
                <a:gd name="connsiteX22" fmla="*/ 1392808 w 1406316"/>
                <a:gd name="connsiteY22" fmla="*/ 406264 h 972243"/>
                <a:gd name="connsiteX23" fmla="*/ 1298240 w 1406316"/>
                <a:gd name="connsiteY23" fmla="*/ 449598 h 972243"/>
                <a:gd name="connsiteX24" fmla="*/ 1352792 w 1406316"/>
                <a:gd name="connsiteY24" fmla="*/ 538170 h 972243"/>
                <a:gd name="connsiteX25" fmla="*/ 1251588 w 1406316"/>
                <a:gd name="connsiteY25" fmla="*/ 562229 h 972243"/>
                <a:gd name="connsiteX26" fmla="*/ 1287813 w 1406316"/>
                <a:gd name="connsiteY26" fmla="*/ 659738 h 972243"/>
                <a:gd name="connsiteX27" fmla="*/ 1183861 w 1406316"/>
                <a:gd name="connsiteY27" fmla="*/ 663586 h 972243"/>
                <a:gd name="connsiteX28" fmla="*/ 1200366 w 1406316"/>
                <a:gd name="connsiteY28" fmla="*/ 766293 h 972243"/>
                <a:gd name="connsiteX29" fmla="*/ 1097659 w 1406316"/>
                <a:gd name="connsiteY29" fmla="*/ 749788 h 972243"/>
                <a:gd name="connsiteX30" fmla="*/ 1093811 w 1406316"/>
                <a:gd name="connsiteY30" fmla="*/ 853740 h 972243"/>
                <a:gd name="connsiteX31" fmla="*/ 996302 w 1406316"/>
                <a:gd name="connsiteY31" fmla="*/ 817515 h 972243"/>
                <a:gd name="connsiteX32" fmla="*/ 972243 w 1406316"/>
                <a:gd name="connsiteY32" fmla="*/ 918719 h 972243"/>
                <a:gd name="connsiteX33" fmla="*/ 883671 w 1406316"/>
                <a:gd name="connsiteY33" fmla="*/ 864167 h 972243"/>
                <a:gd name="connsiteX34" fmla="*/ 840337 w 1406316"/>
                <a:gd name="connsiteY34" fmla="*/ 958735 h 972243"/>
                <a:gd name="connsiteX35" fmla="*/ 764113 w 1406316"/>
                <a:gd name="connsiteY35" fmla="*/ 887947 h 972243"/>
                <a:gd name="connsiteX36" fmla="*/ 703158 w 1406316"/>
                <a:gd name="connsiteY36" fmla="*/ 972243 h 972243"/>
                <a:gd name="connsiteX37" fmla="*/ 642203 w 1406316"/>
                <a:gd name="connsiteY37" fmla="*/ 887947 h 972243"/>
                <a:gd name="connsiteX38" fmla="*/ 565979 w 1406316"/>
                <a:gd name="connsiteY38" fmla="*/ 958735 h 972243"/>
                <a:gd name="connsiteX39" fmla="*/ 522645 w 1406316"/>
                <a:gd name="connsiteY39" fmla="*/ 864167 h 972243"/>
                <a:gd name="connsiteX40" fmla="*/ 434073 w 1406316"/>
                <a:gd name="connsiteY40" fmla="*/ 918719 h 972243"/>
                <a:gd name="connsiteX41" fmla="*/ 410014 w 1406316"/>
                <a:gd name="connsiteY41" fmla="*/ 817515 h 972243"/>
                <a:gd name="connsiteX42" fmla="*/ 312505 w 1406316"/>
                <a:gd name="connsiteY42" fmla="*/ 853740 h 972243"/>
                <a:gd name="connsiteX43" fmla="*/ 308657 w 1406316"/>
                <a:gd name="connsiteY43" fmla="*/ 749788 h 972243"/>
                <a:gd name="connsiteX44" fmla="*/ 205950 w 1406316"/>
                <a:gd name="connsiteY44" fmla="*/ 766293 h 972243"/>
                <a:gd name="connsiteX45" fmla="*/ 222455 w 1406316"/>
                <a:gd name="connsiteY45" fmla="*/ 663586 h 972243"/>
                <a:gd name="connsiteX46" fmla="*/ 118503 w 1406316"/>
                <a:gd name="connsiteY46" fmla="*/ 659738 h 972243"/>
                <a:gd name="connsiteX47" fmla="*/ 154728 w 1406316"/>
                <a:gd name="connsiteY47" fmla="*/ 562229 h 972243"/>
                <a:gd name="connsiteX48" fmla="*/ 53524 w 1406316"/>
                <a:gd name="connsiteY48" fmla="*/ 538170 h 972243"/>
                <a:gd name="connsiteX49" fmla="*/ 108076 w 1406316"/>
                <a:gd name="connsiteY49" fmla="*/ 449598 h 972243"/>
                <a:gd name="connsiteX50" fmla="*/ 13508 w 1406316"/>
                <a:gd name="connsiteY50" fmla="*/ 406264 h 972243"/>
                <a:gd name="connsiteX51" fmla="*/ 84296 w 1406316"/>
                <a:gd name="connsiteY51" fmla="*/ 330040 h 972243"/>
                <a:gd name="connsiteX52" fmla="*/ 0 w 1406316"/>
                <a:gd name="connsiteY52" fmla="*/ 269085 h 972243"/>
                <a:gd name="connsiteX0" fmla="*/ 0 w 1406316"/>
                <a:gd name="connsiteY0" fmla="*/ 180513 h 883671"/>
                <a:gd name="connsiteX1" fmla="*/ 84296 w 1406316"/>
                <a:gd name="connsiteY1" fmla="*/ 119558 h 883671"/>
                <a:gd name="connsiteX2" fmla="*/ 13508 w 1406316"/>
                <a:gd name="connsiteY2" fmla="*/ 43334 h 883671"/>
                <a:gd name="connsiteX3" fmla="*/ 108076 w 1406316"/>
                <a:gd name="connsiteY3" fmla="*/ 0 h 883671"/>
                <a:gd name="connsiteX4" fmla="*/ 388043 w 1406316"/>
                <a:gd name="connsiteY4" fmla="*/ 140479 h 883671"/>
                <a:gd name="connsiteX5" fmla="*/ 505807 w 1406316"/>
                <a:gd name="connsiteY5" fmla="*/ 122011 h 883671"/>
                <a:gd name="connsiteX6" fmla="*/ 551802 w 1406316"/>
                <a:gd name="connsiteY6" fmla="*/ 114683 h 883671"/>
                <a:gd name="connsiteX7" fmla="*/ 702657 w 1406316"/>
                <a:gd name="connsiteY7" fmla="*/ 58511 h 883671"/>
                <a:gd name="connsiteX8" fmla="*/ 1068411 w 1406316"/>
                <a:gd name="connsiteY8" fmla="*/ 103858 h 883671"/>
                <a:gd name="connsiteX9" fmla="*/ 1123059 w 1406316"/>
                <a:gd name="connsiteY9" fmla="*/ 93510 h 883671"/>
                <a:gd name="connsiteX10" fmla="*/ 1213066 w 1406316"/>
                <a:gd name="connsiteY10" fmla="*/ 121455 h 883671"/>
                <a:gd name="connsiteX11" fmla="*/ 1166207 w 1406316"/>
                <a:gd name="connsiteY11" fmla="*/ 102961 h 883671"/>
                <a:gd name="connsiteX12" fmla="*/ 1221961 w 1406316"/>
                <a:gd name="connsiteY12" fmla="*/ 97162 h 883671"/>
                <a:gd name="connsiteX13" fmla="*/ 1256063 w 1406316"/>
                <a:gd name="connsiteY13" fmla="*/ 120060 h 883671"/>
                <a:gd name="connsiteX14" fmla="*/ 1251588 w 1406316"/>
                <a:gd name="connsiteY14" fmla="*/ 166769 h 883671"/>
                <a:gd name="connsiteX15" fmla="*/ 1289292 w 1406316"/>
                <a:gd name="connsiteY15" fmla="*/ 114628 h 883671"/>
                <a:gd name="connsiteX16" fmla="*/ 1298240 w 1406316"/>
                <a:gd name="connsiteY16" fmla="*/ 101600 h 883671"/>
                <a:gd name="connsiteX17" fmla="*/ 1392808 w 1406316"/>
                <a:gd name="connsiteY17" fmla="*/ 43334 h 883671"/>
                <a:gd name="connsiteX18" fmla="*/ 1322020 w 1406316"/>
                <a:gd name="connsiteY18" fmla="*/ 119558 h 883671"/>
                <a:gd name="connsiteX19" fmla="*/ 1406316 w 1406316"/>
                <a:gd name="connsiteY19" fmla="*/ 180513 h 883671"/>
                <a:gd name="connsiteX20" fmla="*/ 1322020 w 1406316"/>
                <a:gd name="connsiteY20" fmla="*/ 241468 h 883671"/>
                <a:gd name="connsiteX21" fmla="*/ 1392808 w 1406316"/>
                <a:gd name="connsiteY21" fmla="*/ 317692 h 883671"/>
                <a:gd name="connsiteX22" fmla="*/ 1298240 w 1406316"/>
                <a:gd name="connsiteY22" fmla="*/ 361026 h 883671"/>
                <a:gd name="connsiteX23" fmla="*/ 1352792 w 1406316"/>
                <a:gd name="connsiteY23" fmla="*/ 449598 h 883671"/>
                <a:gd name="connsiteX24" fmla="*/ 1251588 w 1406316"/>
                <a:gd name="connsiteY24" fmla="*/ 473657 h 883671"/>
                <a:gd name="connsiteX25" fmla="*/ 1287813 w 1406316"/>
                <a:gd name="connsiteY25" fmla="*/ 571166 h 883671"/>
                <a:gd name="connsiteX26" fmla="*/ 1183861 w 1406316"/>
                <a:gd name="connsiteY26" fmla="*/ 575014 h 883671"/>
                <a:gd name="connsiteX27" fmla="*/ 1200366 w 1406316"/>
                <a:gd name="connsiteY27" fmla="*/ 677721 h 883671"/>
                <a:gd name="connsiteX28" fmla="*/ 1097659 w 1406316"/>
                <a:gd name="connsiteY28" fmla="*/ 661216 h 883671"/>
                <a:gd name="connsiteX29" fmla="*/ 1093811 w 1406316"/>
                <a:gd name="connsiteY29" fmla="*/ 765168 h 883671"/>
                <a:gd name="connsiteX30" fmla="*/ 996302 w 1406316"/>
                <a:gd name="connsiteY30" fmla="*/ 728943 h 883671"/>
                <a:gd name="connsiteX31" fmla="*/ 972243 w 1406316"/>
                <a:gd name="connsiteY31" fmla="*/ 830147 h 883671"/>
                <a:gd name="connsiteX32" fmla="*/ 883671 w 1406316"/>
                <a:gd name="connsiteY32" fmla="*/ 775595 h 883671"/>
                <a:gd name="connsiteX33" fmla="*/ 840337 w 1406316"/>
                <a:gd name="connsiteY33" fmla="*/ 870163 h 883671"/>
                <a:gd name="connsiteX34" fmla="*/ 764113 w 1406316"/>
                <a:gd name="connsiteY34" fmla="*/ 799375 h 883671"/>
                <a:gd name="connsiteX35" fmla="*/ 703158 w 1406316"/>
                <a:gd name="connsiteY35" fmla="*/ 883671 h 883671"/>
                <a:gd name="connsiteX36" fmla="*/ 642203 w 1406316"/>
                <a:gd name="connsiteY36" fmla="*/ 799375 h 883671"/>
                <a:gd name="connsiteX37" fmla="*/ 565979 w 1406316"/>
                <a:gd name="connsiteY37" fmla="*/ 870163 h 883671"/>
                <a:gd name="connsiteX38" fmla="*/ 522645 w 1406316"/>
                <a:gd name="connsiteY38" fmla="*/ 775595 h 883671"/>
                <a:gd name="connsiteX39" fmla="*/ 434073 w 1406316"/>
                <a:gd name="connsiteY39" fmla="*/ 830147 h 883671"/>
                <a:gd name="connsiteX40" fmla="*/ 410014 w 1406316"/>
                <a:gd name="connsiteY40" fmla="*/ 728943 h 883671"/>
                <a:gd name="connsiteX41" fmla="*/ 312505 w 1406316"/>
                <a:gd name="connsiteY41" fmla="*/ 765168 h 883671"/>
                <a:gd name="connsiteX42" fmla="*/ 308657 w 1406316"/>
                <a:gd name="connsiteY42" fmla="*/ 661216 h 883671"/>
                <a:gd name="connsiteX43" fmla="*/ 205950 w 1406316"/>
                <a:gd name="connsiteY43" fmla="*/ 677721 h 883671"/>
                <a:gd name="connsiteX44" fmla="*/ 222455 w 1406316"/>
                <a:gd name="connsiteY44" fmla="*/ 575014 h 883671"/>
                <a:gd name="connsiteX45" fmla="*/ 118503 w 1406316"/>
                <a:gd name="connsiteY45" fmla="*/ 571166 h 883671"/>
                <a:gd name="connsiteX46" fmla="*/ 154728 w 1406316"/>
                <a:gd name="connsiteY46" fmla="*/ 473657 h 883671"/>
                <a:gd name="connsiteX47" fmla="*/ 53524 w 1406316"/>
                <a:gd name="connsiteY47" fmla="*/ 449598 h 883671"/>
                <a:gd name="connsiteX48" fmla="*/ 108076 w 1406316"/>
                <a:gd name="connsiteY48" fmla="*/ 361026 h 883671"/>
                <a:gd name="connsiteX49" fmla="*/ 13508 w 1406316"/>
                <a:gd name="connsiteY49" fmla="*/ 317692 h 883671"/>
                <a:gd name="connsiteX50" fmla="*/ 84296 w 1406316"/>
                <a:gd name="connsiteY50" fmla="*/ 241468 h 883671"/>
                <a:gd name="connsiteX51" fmla="*/ 0 w 1406316"/>
                <a:gd name="connsiteY51" fmla="*/ 180513 h 883671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3508 w 1406316"/>
                <a:gd name="connsiteY2" fmla="*/ 0 h 840337"/>
                <a:gd name="connsiteX3" fmla="*/ 388043 w 1406316"/>
                <a:gd name="connsiteY3" fmla="*/ 97145 h 840337"/>
                <a:gd name="connsiteX4" fmla="*/ 505807 w 1406316"/>
                <a:gd name="connsiteY4" fmla="*/ 78677 h 840337"/>
                <a:gd name="connsiteX5" fmla="*/ 551802 w 1406316"/>
                <a:gd name="connsiteY5" fmla="*/ 71349 h 840337"/>
                <a:gd name="connsiteX6" fmla="*/ 702657 w 1406316"/>
                <a:gd name="connsiteY6" fmla="*/ 15177 h 840337"/>
                <a:gd name="connsiteX7" fmla="*/ 1068411 w 1406316"/>
                <a:gd name="connsiteY7" fmla="*/ 60524 h 840337"/>
                <a:gd name="connsiteX8" fmla="*/ 1123059 w 1406316"/>
                <a:gd name="connsiteY8" fmla="*/ 50176 h 840337"/>
                <a:gd name="connsiteX9" fmla="*/ 1213066 w 1406316"/>
                <a:gd name="connsiteY9" fmla="*/ 78121 h 840337"/>
                <a:gd name="connsiteX10" fmla="*/ 1166207 w 1406316"/>
                <a:gd name="connsiteY10" fmla="*/ 59627 h 840337"/>
                <a:gd name="connsiteX11" fmla="*/ 1221961 w 1406316"/>
                <a:gd name="connsiteY11" fmla="*/ 53828 h 840337"/>
                <a:gd name="connsiteX12" fmla="*/ 1256063 w 1406316"/>
                <a:gd name="connsiteY12" fmla="*/ 76726 h 840337"/>
                <a:gd name="connsiteX13" fmla="*/ 1251588 w 1406316"/>
                <a:gd name="connsiteY13" fmla="*/ 123435 h 840337"/>
                <a:gd name="connsiteX14" fmla="*/ 1289292 w 1406316"/>
                <a:gd name="connsiteY14" fmla="*/ 71294 h 840337"/>
                <a:gd name="connsiteX15" fmla="*/ 1298240 w 1406316"/>
                <a:gd name="connsiteY15" fmla="*/ 58266 h 840337"/>
                <a:gd name="connsiteX16" fmla="*/ 1392808 w 1406316"/>
                <a:gd name="connsiteY16" fmla="*/ 0 h 840337"/>
                <a:gd name="connsiteX17" fmla="*/ 1322020 w 1406316"/>
                <a:gd name="connsiteY17" fmla="*/ 76224 h 840337"/>
                <a:gd name="connsiteX18" fmla="*/ 1406316 w 1406316"/>
                <a:gd name="connsiteY18" fmla="*/ 137179 h 840337"/>
                <a:gd name="connsiteX19" fmla="*/ 1322020 w 1406316"/>
                <a:gd name="connsiteY19" fmla="*/ 198134 h 840337"/>
                <a:gd name="connsiteX20" fmla="*/ 1392808 w 1406316"/>
                <a:gd name="connsiteY20" fmla="*/ 274358 h 840337"/>
                <a:gd name="connsiteX21" fmla="*/ 1298240 w 1406316"/>
                <a:gd name="connsiteY21" fmla="*/ 317692 h 840337"/>
                <a:gd name="connsiteX22" fmla="*/ 1352792 w 1406316"/>
                <a:gd name="connsiteY22" fmla="*/ 406264 h 840337"/>
                <a:gd name="connsiteX23" fmla="*/ 1251588 w 1406316"/>
                <a:gd name="connsiteY23" fmla="*/ 430323 h 840337"/>
                <a:gd name="connsiteX24" fmla="*/ 1287813 w 1406316"/>
                <a:gd name="connsiteY24" fmla="*/ 527832 h 840337"/>
                <a:gd name="connsiteX25" fmla="*/ 1183861 w 1406316"/>
                <a:gd name="connsiteY25" fmla="*/ 531680 h 840337"/>
                <a:gd name="connsiteX26" fmla="*/ 1200366 w 1406316"/>
                <a:gd name="connsiteY26" fmla="*/ 634387 h 840337"/>
                <a:gd name="connsiteX27" fmla="*/ 1097659 w 1406316"/>
                <a:gd name="connsiteY27" fmla="*/ 617882 h 840337"/>
                <a:gd name="connsiteX28" fmla="*/ 1093811 w 1406316"/>
                <a:gd name="connsiteY28" fmla="*/ 721834 h 840337"/>
                <a:gd name="connsiteX29" fmla="*/ 996302 w 1406316"/>
                <a:gd name="connsiteY29" fmla="*/ 685609 h 840337"/>
                <a:gd name="connsiteX30" fmla="*/ 972243 w 1406316"/>
                <a:gd name="connsiteY30" fmla="*/ 786813 h 840337"/>
                <a:gd name="connsiteX31" fmla="*/ 883671 w 1406316"/>
                <a:gd name="connsiteY31" fmla="*/ 732261 h 840337"/>
                <a:gd name="connsiteX32" fmla="*/ 840337 w 1406316"/>
                <a:gd name="connsiteY32" fmla="*/ 826829 h 840337"/>
                <a:gd name="connsiteX33" fmla="*/ 764113 w 1406316"/>
                <a:gd name="connsiteY33" fmla="*/ 756041 h 840337"/>
                <a:gd name="connsiteX34" fmla="*/ 703158 w 1406316"/>
                <a:gd name="connsiteY34" fmla="*/ 840337 h 840337"/>
                <a:gd name="connsiteX35" fmla="*/ 642203 w 1406316"/>
                <a:gd name="connsiteY35" fmla="*/ 756041 h 840337"/>
                <a:gd name="connsiteX36" fmla="*/ 565979 w 1406316"/>
                <a:gd name="connsiteY36" fmla="*/ 826829 h 840337"/>
                <a:gd name="connsiteX37" fmla="*/ 522645 w 1406316"/>
                <a:gd name="connsiteY37" fmla="*/ 732261 h 840337"/>
                <a:gd name="connsiteX38" fmla="*/ 434073 w 1406316"/>
                <a:gd name="connsiteY38" fmla="*/ 786813 h 840337"/>
                <a:gd name="connsiteX39" fmla="*/ 410014 w 1406316"/>
                <a:gd name="connsiteY39" fmla="*/ 685609 h 840337"/>
                <a:gd name="connsiteX40" fmla="*/ 312505 w 1406316"/>
                <a:gd name="connsiteY40" fmla="*/ 721834 h 840337"/>
                <a:gd name="connsiteX41" fmla="*/ 308657 w 1406316"/>
                <a:gd name="connsiteY41" fmla="*/ 617882 h 840337"/>
                <a:gd name="connsiteX42" fmla="*/ 205950 w 1406316"/>
                <a:gd name="connsiteY42" fmla="*/ 634387 h 840337"/>
                <a:gd name="connsiteX43" fmla="*/ 222455 w 1406316"/>
                <a:gd name="connsiteY43" fmla="*/ 531680 h 840337"/>
                <a:gd name="connsiteX44" fmla="*/ 118503 w 1406316"/>
                <a:gd name="connsiteY44" fmla="*/ 527832 h 840337"/>
                <a:gd name="connsiteX45" fmla="*/ 154728 w 1406316"/>
                <a:gd name="connsiteY45" fmla="*/ 430323 h 840337"/>
                <a:gd name="connsiteX46" fmla="*/ 53524 w 1406316"/>
                <a:gd name="connsiteY46" fmla="*/ 406264 h 840337"/>
                <a:gd name="connsiteX47" fmla="*/ 108076 w 1406316"/>
                <a:gd name="connsiteY47" fmla="*/ 317692 h 840337"/>
                <a:gd name="connsiteX48" fmla="*/ 13508 w 1406316"/>
                <a:gd name="connsiteY48" fmla="*/ 274358 h 840337"/>
                <a:gd name="connsiteX49" fmla="*/ 84296 w 1406316"/>
                <a:gd name="connsiteY49" fmla="*/ 198134 h 840337"/>
                <a:gd name="connsiteX50" fmla="*/ 0 w 1406316"/>
                <a:gd name="connsiteY50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388043 w 1406316"/>
                <a:gd name="connsiteY2" fmla="*/ 97145 h 840337"/>
                <a:gd name="connsiteX3" fmla="*/ 505807 w 1406316"/>
                <a:gd name="connsiteY3" fmla="*/ 78677 h 840337"/>
                <a:gd name="connsiteX4" fmla="*/ 551802 w 1406316"/>
                <a:gd name="connsiteY4" fmla="*/ 71349 h 840337"/>
                <a:gd name="connsiteX5" fmla="*/ 702657 w 1406316"/>
                <a:gd name="connsiteY5" fmla="*/ 15177 h 840337"/>
                <a:gd name="connsiteX6" fmla="*/ 1068411 w 1406316"/>
                <a:gd name="connsiteY6" fmla="*/ 60524 h 840337"/>
                <a:gd name="connsiteX7" fmla="*/ 1123059 w 1406316"/>
                <a:gd name="connsiteY7" fmla="*/ 50176 h 840337"/>
                <a:gd name="connsiteX8" fmla="*/ 1213066 w 1406316"/>
                <a:gd name="connsiteY8" fmla="*/ 78121 h 840337"/>
                <a:gd name="connsiteX9" fmla="*/ 1166207 w 1406316"/>
                <a:gd name="connsiteY9" fmla="*/ 59627 h 840337"/>
                <a:gd name="connsiteX10" fmla="*/ 1221961 w 1406316"/>
                <a:gd name="connsiteY10" fmla="*/ 53828 h 840337"/>
                <a:gd name="connsiteX11" fmla="*/ 1256063 w 1406316"/>
                <a:gd name="connsiteY11" fmla="*/ 76726 h 840337"/>
                <a:gd name="connsiteX12" fmla="*/ 1251588 w 1406316"/>
                <a:gd name="connsiteY12" fmla="*/ 123435 h 840337"/>
                <a:gd name="connsiteX13" fmla="*/ 1289292 w 1406316"/>
                <a:gd name="connsiteY13" fmla="*/ 71294 h 840337"/>
                <a:gd name="connsiteX14" fmla="*/ 1298240 w 1406316"/>
                <a:gd name="connsiteY14" fmla="*/ 58266 h 840337"/>
                <a:gd name="connsiteX15" fmla="*/ 1392808 w 1406316"/>
                <a:gd name="connsiteY15" fmla="*/ 0 h 840337"/>
                <a:gd name="connsiteX16" fmla="*/ 1322020 w 1406316"/>
                <a:gd name="connsiteY16" fmla="*/ 76224 h 840337"/>
                <a:gd name="connsiteX17" fmla="*/ 1406316 w 1406316"/>
                <a:gd name="connsiteY17" fmla="*/ 137179 h 840337"/>
                <a:gd name="connsiteX18" fmla="*/ 1322020 w 1406316"/>
                <a:gd name="connsiteY18" fmla="*/ 198134 h 840337"/>
                <a:gd name="connsiteX19" fmla="*/ 1392808 w 1406316"/>
                <a:gd name="connsiteY19" fmla="*/ 274358 h 840337"/>
                <a:gd name="connsiteX20" fmla="*/ 1298240 w 1406316"/>
                <a:gd name="connsiteY20" fmla="*/ 317692 h 840337"/>
                <a:gd name="connsiteX21" fmla="*/ 1352792 w 1406316"/>
                <a:gd name="connsiteY21" fmla="*/ 406264 h 840337"/>
                <a:gd name="connsiteX22" fmla="*/ 1251588 w 1406316"/>
                <a:gd name="connsiteY22" fmla="*/ 430323 h 840337"/>
                <a:gd name="connsiteX23" fmla="*/ 1287813 w 1406316"/>
                <a:gd name="connsiteY23" fmla="*/ 527832 h 840337"/>
                <a:gd name="connsiteX24" fmla="*/ 1183861 w 1406316"/>
                <a:gd name="connsiteY24" fmla="*/ 531680 h 840337"/>
                <a:gd name="connsiteX25" fmla="*/ 1200366 w 1406316"/>
                <a:gd name="connsiteY25" fmla="*/ 634387 h 840337"/>
                <a:gd name="connsiteX26" fmla="*/ 1097659 w 1406316"/>
                <a:gd name="connsiteY26" fmla="*/ 617882 h 840337"/>
                <a:gd name="connsiteX27" fmla="*/ 1093811 w 1406316"/>
                <a:gd name="connsiteY27" fmla="*/ 721834 h 840337"/>
                <a:gd name="connsiteX28" fmla="*/ 996302 w 1406316"/>
                <a:gd name="connsiteY28" fmla="*/ 685609 h 840337"/>
                <a:gd name="connsiteX29" fmla="*/ 972243 w 1406316"/>
                <a:gd name="connsiteY29" fmla="*/ 786813 h 840337"/>
                <a:gd name="connsiteX30" fmla="*/ 883671 w 1406316"/>
                <a:gd name="connsiteY30" fmla="*/ 732261 h 840337"/>
                <a:gd name="connsiteX31" fmla="*/ 840337 w 1406316"/>
                <a:gd name="connsiteY31" fmla="*/ 826829 h 840337"/>
                <a:gd name="connsiteX32" fmla="*/ 764113 w 1406316"/>
                <a:gd name="connsiteY32" fmla="*/ 756041 h 840337"/>
                <a:gd name="connsiteX33" fmla="*/ 703158 w 1406316"/>
                <a:gd name="connsiteY33" fmla="*/ 840337 h 840337"/>
                <a:gd name="connsiteX34" fmla="*/ 642203 w 1406316"/>
                <a:gd name="connsiteY34" fmla="*/ 756041 h 840337"/>
                <a:gd name="connsiteX35" fmla="*/ 565979 w 1406316"/>
                <a:gd name="connsiteY35" fmla="*/ 826829 h 840337"/>
                <a:gd name="connsiteX36" fmla="*/ 522645 w 1406316"/>
                <a:gd name="connsiteY36" fmla="*/ 732261 h 840337"/>
                <a:gd name="connsiteX37" fmla="*/ 434073 w 1406316"/>
                <a:gd name="connsiteY37" fmla="*/ 786813 h 840337"/>
                <a:gd name="connsiteX38" fmla="*/ 410014 w 1406316"/>
                <a:gd name="connsiteY38" fmla="*/ 685609 h 840337"/>
                <a:gd name="connsiteX39" fmla="*/ 312505 w 1406316"/>
                <a:gd name="connsiteY39" fmla="*/ 721834 h 840337"/>
                <a:gd name="connsiteX40" fmla="*/ 308657 w 1406316"/>
                <a:gd name="connsiteY40" fmla="*/ 617882 h 840337"/>
                <a:gd name="connsiteX41" fmla="*/ 205950 w 1406316"/>
                <a:gd name="connsiteY41" fmla="*/ 634387 h 840337"/>
                <a:gd name="connsiteX42" fmla="*/ 222455 w 1406316"/>
                <a:gd name="connsiteY42" fmla="*/ 531680 h 840337"/>
                <a:gd name="connsiteX43" fmla="*/ 118503 w 1406316"/>
                <a:gd name="connsiteY43" fmla="*/ 527832 h 840337"/>
                <a:gd name="connsiteX44" fmla="*/ 154728 w 1406316"/>
                <a:gd name="connsiteY44" fmla="*/ 430323 h 840337"/>
                <a:gd name="connsiteX45" fmla="*/ 53524 w 1406316"/>
                <a:gd name="connsiteY45" fmla="*/ 406264 h 840337"/>
                <a:gd name="connsiteX46" fmla="*/ 108076 w 1406316"/>
                <a:gd name="connsiteY46" fmla="*/ 317692 h 840337"/>
                <a:gd name="connsiteX47" fmla="*/ 13508 w 1406316"/>
                <a:gd name="connsiteY47" fmla="*/ 274358 h 840337"/>
                <a:gd name="connsiteX48" fmla="*/ 84296 w 1406316"/>
                <a:gd name="connsiteY48" fmla="*/ 198134 h 840337"/>
                <a:gd name="connsiteX49" fmla="*/ 0 w 1406316"/>
                <a:gd name="connsiteY49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505807 w 1406316"/>
                <a:gd name="connsiteY2" fmla="*/ 78677 h 840337"/>
                <a:gd name="connsiteX3" fmla="*/ 551802 w 1406316"/>
                <a:gd name="connsiteY3" fmla="*/ 71349 h 840337"/>
                <a:gd name="connsiteX4" fmla="*/ 702657 w 1406316"/>
                <a:gd name="connsiteY4" fmla="*/ 15177 h 840337"/>
                <a:gd name="connsiteX5" fmla="*/ 1068411 w 1406316"/>
                <a:gd name="connsiteY5" fmla="*/ 60524 h 840337"/>
                <a:gd name="connsiteX6" fmla="*/ 1123059 w 1406316"/>
                <a:gd name="connsiteY6" fmla="*/ 50176 h 840337"/>
                <a:gd name="connsiteX7" fmla="*/ 1213066 w 1406316"/>
                <a:gd name="connsiteY7" fmla="*/ 78121 h 840337"/>
                <a:gd name="connsiteX8" fmla="*/ 1166207 w 1406316"/>
                <a:gd name="connsiteY8" fmla="*/ 59627 h 840337"/>
                <a:gd name="connsiteX9" fmla="*/ 1221961 w 1406316"/>
                <a:gd name="connsiteY9" fmla="*/ 53828 h 840337"/>
                <a:gd name="connsiteX10" fmla="*/ 1256063 w 1406316"/>
                <a:gd name="connsiteY10" fmla="*/ 76726 h 840337"/>
                <a:gd name="connsiteX11" fmla="*/ 1251588 w 1406316"/>
                <a:gd name="connsiteY11" fmla="*/ 123435 h 840337"/>
                <a:gd name="connsiteX12" fmla="*/ 1289292 w 1406316"/>
                <a:gd name="connsiteY12" fmla="*/ 71294 h 840337"/>
                <a:gd name="connsiteX13" fmla="*/ 1298240 w 1406316"/>
                <a:gd name="connsiteY13" fmla="*/ 58266 h 840337"/>
                <a:gd name="connsiteX14" fmla="*/ 1392808 w 1406316"/>
                <a:gd name="connsiteY14" fmla="*/ 0 h 840337"/>
                <a:gd name="connsiteX15" fmla="*/ 1322020 w 1406316"/>
                <a:gd name="connsiteY15" fmla="*/ 76224 h 840337"/>
                <a:gd name="connsiteX16" fmla="*/ 1406316 w 1406316"/>
                <a:gd name="connsiteY16" fmla="*/ 137179 h 840337"/>
                <a:gd name="connsiteX17" fmla="*/ 1322020 w 1406316"/>
                <a:gd name="connsiteY17" fmla="*/ 198134 h 840337"/>
                <a:gd name="connsiteX18" fmla="*/ 1392808 w 1406316"/>
                <a:gd name="connsiteY18" fmla="*/ 274358 h 840337"/>
                <a:gd name="connsiteX19" fmla="*/ 1298240 w 1406316"/>
                <a:gd name="connsiteY19" fmla="*/ 317692 h 840337"/>
                <a:gd name="connsiteX20" fmla="*/ 1352792 w 1406316"/>
                <a:gd name="connsiteY20" fmla="*/ 406264 h 840337"/>
                <a:gd name="connsiteX21" fmla="*/ 1251588 w 1406316"/>
                <a:gd name="connsiteY21" fmla="*/ 430323 h 840337"/>
                <a:gd name="connsiteX22" fmla="*/ 1287813 w 1406316"/>
                <a:gd name="connsiteY22" fmla="*/ 527832 h 840337"/>
                <a:gd name="connsiteX23" fmla="*/ 1183861 w 1406316"/>
                <a:gd name="connsiteY23" fmla="*/ 531680 h 840337"/>
                <a:gd name="connsiteX24" fmla="*/ 1200366 w 1406316"/>
                <a:gd name="connsiteY24" fmla="*/ 634387 h 840337"/>
                <a:gd name="connsiteX25" fmla="*/ 1097659 w 1406316"/>
                <a:gd name="connsiteY25" fmla="*/ 617882 h 840337"/>
                <a:gd name="connsiteX26" fmla="*/ 1093811 w 1406316"/>
                <a:gd name="connsiteY26" fmla="*/ 721834 h 840337"/>
                <a:gd name="connsiteX27" fmla="*/ 996302 w 1406316"/>
                <a:gd name="connsiteY27" fmla="*/ 685609 h 840337"/>
                <a:gd name="connsiteX28" fmla="*/ 972243 w 1406316"/>
                <a:gd name="connsiteY28" fmla="*/ 786813 h 840337"/>
                <a:gd name="connsiteX29" fmla="*/ 883671 w 1406316"/>
                <a:gd name="connsiteY29" fmla="*/ 732261 h 840337"/>
                <a:gd name="connsiteX30" fmla="*/ 840337 w 1406316"/>
                <a:gd name="connsiteY30" fmla="*/ 826829 h 840337"/>
                <a:gd name="connsiteX31" fmla="*/ 764113 w 1406316"/>
                <a:gd name="connsiteY31" fmla="*/ 756041 h 840337"/>
                <a:gd name="connsiteX32" fmla="*/ 703158 w 1406316"/>
                <a:gd name="connsiteY32" fmla="*/ 840337 h 840337"/>
                <a:gd name="connsiteX33" fmla="*/ 642203 w 1406316"/>
                <a:gd name="connsiteY33" fmla="*/ 756041 h 840337"/>
                <a:gd name="connsiteX34" fmla="*/ 565979 w 1406316"/>
                <a:gd name="connsiteY34" fmla="*/ 826829 h 840337"/>
                <a:gd name="connsiteX35" fmla="*/ 522645 w 1406316"/>
                <a:gd name="connsiteY35" fmla="*/ 732261 h 840337"/>
                <a:gd name="connsiteX36" fmla="*/ 434073 w 1406316"/>
                <a:gd name="connsiteY36" fmla="*/ 786813 h 840337"/>
                <a:gd name="connsiteX37" fmla="*/ 410014 w 1406316"/>
                <a:gd name="connsiteY37" fmla="*/ 685609 h 840337"/>
                <a:gd name="connsiteX38" fmla="*/ 312505 w 1406316"/>
                <a:gd name="connsiteY38" fmla="*/ 721834 h 840337"/>
                <a:gd name="connsiteX39" fmla="*/ 308657 w 1406316"/>
                <a:gd name="connsiteY39" fmla="*/ 617882 h 840337"/>
                <a:gd name="connsiteX40" fmla="*/ 205950 w 1406316"/>
                <a:gd name="connsiteY40" fmla="*/ 634387 h 840337"/>
                <a:gd name="connsiteX41" fmla="*/ 222455 w 1406316"/>
                <a:gd name="connsiteY41" fmla="*/ 531680 h 840337"/>
                <a:gd name="connsiteX42" fmla="*/ 118503 w 1406316"/>
                <a:gd name="connsiteY42" fmla="*/ 527832 h 840337"/>
                <a:gd name="connsiteX43" fmla="*/ 154728 w 1406316"/>
                <a:gd name="connsiteY43" fmla="*/ 430323 h 840337"/>
                <a:gd name="connsiteX44" fmla="*/ 53524 w 1406316"/>
                <a:gd name="connsiteY44" fmla="*/ 406264 h 840337"/>
                <a:gd name="connsiteX45" fmla="*/ 108076 w 1406316"/>
                <a:gd name="connsiteY45" fmla="*/ 317692 h 840337"/>
                <a:gd name="connsiteX46" fmla="*/ 13508 w 1406316"/>
                <a:gd name="connsiteY46" fmla="*/ 274358 h 840337"/>
                <a:gd name="connsiteX47" fmla="*/ 84296 w 1406316"/>
                <a:gd name="connsiteY47" fmla="*/ 198134 h 840337"/>
                <a:gd name="connsiteX48" fmla="*/ 0 w 1406316"/>
                <a:gd name="connsiteY48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551802 w 1406316"/>
                <a:gd name="connsiteY2" fmla="*/ 71349 h 840337"/>
                <a:gd name="connsiteX3" fmla="*/ 702657 w 1406316"/>
                <a:gd name="connsiteY3" fmla="*/ 15177 h 840337"/>
                <a:gd name="connsiteX4" fmla="*/ 1068411 w 1406316"/>
                <a:gd name="connsiteY4" fmla="*/ 60524 h 840337"/>
                <a:gd name="connsiteX5" fmla="*/ 1123059 w 1406316"/>
                <a:gd name="connsiteY5" fmla="*/ 50176 h 840337"/>
                <a:gd name="connsiteX6" fmla="*/ 1213066 w 1406316"/>
                <a:gd name="connsiteY6" fmla="*/ 78121 h 840337"/>
                <a:gd name="connsiteX7" fmla="*/ 1166207 w 1406316"/>
                <a:gd name="connsiteY7" fmla="*/ 59627 h 840337"/>
                <a:gd name="connsiteX8" fmla="*/ 1221961 w 1406316"/>
                <a:gd name="connsiteY8" fmla="*/ 53828 h 840337"/>
                <a:gd name="connsiteX9" fmla="*/ 1256063 w 1406316"/>
                <a:gd name="connsiteY9" fmla="*/ 76726 h 840337"/>
                <a:gd name="connsiteX10" fmla="*/ 1251588 w 1406316"/>
                <a:gd name="connsiteY10" fmla="*/ 123435 h 840337"/>
                <a:gd name="connsiteX11" fmla="*/ 1289292 w 1406316"/>
                <a:gd name="connsiteY11" fmla="*/ 71294 h 840337"/>
                <a:gd name="connsiteX12" fmla="*/ 1298240 w 1406316"/>
                <a:gd name="connsiteY12" fmla="*/ 58266 h 840337"/>
                <a:gd name="connsiteX13" fmla="*/ 1392808 w 1406316"/>
                <a:gd name="connsiteY13" fmla="*/ 0 h 840337"/>
                <a:gd name="connsiteX14" fmla="*/ 1322020 w 1406316"/>
                <a:gd name="connsiteY14" fmla="*/ 76224 h 840337"/>
                <a:gd name="connsiteX15" fmla="*/ 1406316 w 1406316"/>
                <a:gd name="connsiteY15" fmla="*/ 137179 h 840337"/>
                <a:gd name="connsiteX16" fmla="*/ 1322020 w 1406316"/>
                <a:gd name="connsiteY16" fmla="*/ 198134 h 840337"/>
                <a:gd name="connsiteX17" fmla="*/ 1392808 w 1406316"/>
                <a:gd name="connsiteY17" fmla="*/ 274358 h 840337"/>
                <a:gd name="connsiteX18" fmla="*/ 1298240 w 1406316"/>
                <a:gd name="connsiteY18" fmla="*/ 317692 h 840337"/>
                <a:gd name="connsiteX19" fmla="*/ 1352792 w 1406316"/>
                <a:gd name="connsiteY19" fmla="*/ 406264 h 840337"/>
                <a:gd name="connsiteX20" fmla="*/ 1251588 w 1406316"/>
                <a:gd name="connsiteY20" fmla="*/ 430323 h 840337"/>
                <a:gd name="connsiteX21" fmla="*/ 1287813 w 1406316"/>
                <a:gd name="connsiteY21" fmla="*/ 527832 h 840337"/>
                <a:gd name="connsiteX22" fmla="*/ 1183861 w 1406316"/>
                <a:gd name="connsiteY22" fmla="*/ 531680 h 840337"/>
                <a:gd name="connsiteX23" fmla="*/ 1200366 w 1406316"/>
                <a:gd name="connsiteY23" fmla="*/ 634387 h 840337"/>
                <a:gd name="connsiteX24" fmla="*/ 1097659 w 1406316"/>
                <a:gd name="connsiteY24" fmla="*/ 617882 h 840337"/>
                <a:gd name="connsiteX25" fmla="*/ 1093811 w 1406316"/>
                <a:gd name="connsiteY25" fmla="*/ 721834 h 840337"/>
                <a:gd name="connsiteX26" fmla="*/ 996302 w 1406316"/>
                <a:gd name="connsiteY26" fmla="*/ 685609 h 840337"/>
                <a:gd name="connsiteX27" fmla="*/ 972243 w 1406316"/>
                <a:gd name="connsiteY27" fmla="*/ 786813 h 840337"/>
                <a:gd name="connsiteX28" fmla="*/ 883671 w 1406316"/>
                <a:gd name="connsiteY28" fmla="*/ 732261 h 840337"/>
                <a:gd name="connsiteX29" fmla="*/ 840337 w 1406316"/>
                <a:gd name="connsiteY29" fmla="*/ 826829 h 840337"/>
                <a:gd name="connsiteX30" fmla="*/ 764113 w 1406316"/>
                <a:gd name="connsiteY30" fmla="*/ 756041 h 840337"/>
                <a:gd name="connsiteX31" fmla="*/ 703158 w 1406316"/>
                <a:gd name="connsiteY31" fmla="*/ 840337 h 840337"/>
                <a:gd name="connsiteX32" fmla="*/ 642203 w 1406316"/>
                <a:gd name="connsiteY32" fmla="*/ 756041 h 840337"/>
                <a:gd name="connsiteX33" fmla="*/ 565979 w 1406316"/>
                <a:gd name="connsiteY33" fmla="*/ 826829 h 840337"/>
                <a:gd name="connsiteX34" fmla="*/ 522645 w 1406316"/>
                <a:gd name="connsiteY34" fmla="*/ 732261 h 840337"/>
                <a:gd name="connsiteX35" fmla="*/ 434073 w 1406316"/>
                <a:gd name="connsiteY35" fmla="*/ 786813 h 840337"/>
                <a:gd name="connsiteX36" fmla="*/ 410014 w 1406316"/>
                <a:gd name="connsiteY36" fmla="*/ 685609 h 840337"/>
                <a:gd name="connsiteX37" fmla="*/ 312505 w 1406316"/>
                <a:gd name="connsiteY37" fmla="*/ 721834 h 840337"/>
                <a:gd name="connsiteX38" fmla="*/ 308657 w 1406316"/>
                <a:gd name="connsiteY38" fmla="*/ 617882 h 840337"/>
                <a:gd name="connsiteX39" fmla="*/ 205950 w 1406316"/>
                <a:gd name="connsiteY39" fmla="*/ 634387 h 840337"/>
                <a:gd name="connsiteX40" fmla="*/ 222455 w 1406316"/>
                <a:gd name="connsiteY40" fmla="*/ 531680 h 840337"/>
                <a:gd name="connsiteX41" fmla="*/ 118503 w 1406316"/>
                <a:gd name="connsiteY41" fmla="*/ 527832 h 840337"/>
                <a:gd name="connsiteX42" fmla="*/ 154728 w 1406316"/>
                <a:gd name="connsiteY42" fmla="*/ 430323 h 840337"/>
                <a:gd name="connsiteX43" fmla="*/ 53524 w 1406316"/>
                <a:gd name="connsiteY43" fmla="*/ 406264 h 840337"/>
                <a:gd name="connsiteX44" fmla="*/ 108076 w 1406316"/>
                <a:gd name="connsiteY44" fmla="*/ 317692 h 840337"/>
                <a:gd name="connsiteX45" fmla="*/ 13508 w 1406316"/>
                <a:gd name="connsiteY45" fmla="*/ 274358 h 840337"/>
                <a:gd name="connsiteX46" fmla="*/ 84296 w 1406316"/>
                <a:gd name="connsiteY46" fmla="*/ 198134 h 840337"/>
                <a:gd name="connsiteX47" fmla="*/ 0 w 1406316"/>
                <a:gd name="connsiteY47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702657 w 1406316"/>
                <a:gd name="connsiteY2" fmla="*/ 15177 h 840337"/>
                <a:gd name="connsiteX3" fmla="*/ 1068411 w 1406316"/>
                <a:gd name="connsiteY3" fmla="*/ 60524 h 840337"/>
                <a:gd name="connsiteX4" fmla="*/ 1123059 w 1406316"/>
                <a:gd name="connsiteY4" fmla="*/ 50176 h 840337"/>
                <a:gd name="connsiteX5" fmla="*/ 1213066 w 1406316"/>
                <a:gd name="connsiteY5" fmla="*/ 78121 h 840337"/>
                <a:gd name="connsiteX6" fmla="*/ 1166207 w 1406316"/>
                <a:gd name="connsiteY6" fmla="*/ 59627 h 840337"/>
                <a:gd name="connsiteX7" fmla="*/ 1221961 w 1406316"/>
                <a:gd name="connsiteY7" fmla="*/ 53828 h 840337"/>
                <a:gd name="connsiteX8" fmla="*/ 1256063 w 1406316"/>
                <a:gd name="connsiteY8" fmla="*/ 76726 h 840337"/>
                <a:gd name="connsiteX9" fmla="*/ 1251588 w 1406316"/>
                <a:gd name="connsiteY9" fmla="*/ 123435 h 840337"/>
                <a:gd name="connsiteX10" fmla="*/ 1289292 w 1406316"/>
                <a:gd name="connsiteY10" fmla="*/ 71294 h 840337"/>
                <a:gd name="connsiteX11" fmla="*/ 1298240 w 1406316"/>
                <a:gd name="connsiteY11" fmla="*/ 58266 h 840337"/>
                <a:gd name="connsiteX12" fmla="*/ 1392808 w 1406316"/>
                <a:gd name="connsiteY12" fmla="*/ 0 h 840337"/>
                <a:gd name="connsiteX13" fmla="*/ 1322020 w 1406316"/>
                <a:gd name="connsiteY13" fmla="*/ 76224 h 840337"/>
                <a:gd name="connsiteX14" fmla="*/ 1406316 w 1406316"/>
                <a:gd name="connsiteY14" fmla="*/ 137179 h 840337"/>
                <a:gd name="connsiteX15" fmla="*/ 1322020 w 1406316"/>
                <a:gd name="connsiteY15" fmla="*/ 198134 h 840337"/>
                <a:gd name="connsiteX16" fmla="*/ 1392808 w 1406316"/>
                <a:gd name="connsiteY16" fmla="*/ 274358 h 840337"/>
                <a:gd name="connsiteX17" fmla="*/ 1298240 w 1406316"/>
                <a:gd name="connsiteY17" fmla="*/ 317692 h 840337"/>
                <a:gd name="connsiteX18" fmla="*/ 1352792 w 1406316"/>
                <a:gd name="connsiteY18" fmla="*/ 406264 h 840337"/>
                <a:gd name="connsiteX19" fmla="*/ 1251588 w 1406316"/>
                <a:gd name="connsiteY19" fmla="*/ 430323 h 840337"/>
                <a:gd name="connsiteX20" fmla="*/ 1287813 w 1406316"/>
                <a:gd name="connsiteY20" fmla="*/ 527832 h 840337"/>
                <a:gd name="connsiteX21" fmla="*/ 1183861 w 1406316"/>
                <a:gd name="connsiteY21" fmla="*/ 531680 h 840337"/>
                <a:gd name="connsiteX22" fmla="*/ 1200366 w 1406316"/>
                <a:gd name="connsiteY22" fmla="*/ 634387 h 840337"/>
                <a:gd name="connsiteX23" fmla="*/ 1097659 w 1406316"/>
                <a:gd name="connsiteY23" fmla="*/ 617882 h 840337"/>
                <a:gd name="connsiteX24" fmla="*/ 1093811 w 1406316"/>
                <a:gd name="connsiteY24" fmla="*/ 721834 h 840337"/>
                <a:gd name="connsiteX25" fmla="*/ 996302 w 1406316"/>
                <a:gd name="connsiteY25" fmla="*/ 685609 h 840337"/>
                <a:gd name="connsiteX26" fmla="*/ 972243 w 1406316"/>
                <a:gd name="connsiteY26" fmla="*/ 786813 h 840337"/>
                <a:gd name="connsiteX27" fmla="*/ 883671 w 1406316"/>
                <a:gd name="connsiteY27" fmla="*/ 732261 h 840337"/>
                <a:gd name="connsiteX28" fmla="*/ 840337 w 1406316"/>
                <a:gd name="connsiteY28" fmla="*/ 826829 h 840337"/>
                <a:gd name="connsiteX29" fmla="*/ 764113 w 1406316"/>
                <a:gd name="connsiteY29" fmla="*/ 756041 h 840337"/>
                <a:gd name="connsiteX30" fmla="*/ 703158 w 1406316"/>
                <a:gd name="connsiteY30" fmla="*/ 840337 h 840337"/>
                <a:gd name="connsiteX31" fmla="*/ 642203 w 1406316"/>
                <a:gd name="connsiteY31" fmla="*/ 756041 h 840337"/>
                <a:gd name="connsiteX32" fmla="*/ 565979 w 1406316"/>
                <a:gd name="connsiteY32" fmla="*/ 826829 h 840337"/>
                <a:gd name="connsiteX33" fmla="*/ 522645 w 1406316"/>
                <a:gd name="connsiteY33" fmla="*/ 732261 h 840337"/>
                <a:gd name="connsiteX34" fmla="*/ 434073 w 1406316"/>
                <a:gd name="connsiteY34" fmla="*/ 786813 h 840337"/>
                <a:gd name="connsiteX35" fmla="*/ 410014 w 1406316"/>
                <a:gd name="connsiteY35" fmla="*/ 685609 h 840337"/>
                <a:gd name="connsiteX36" fmla="*/ 312505 w 1406316"/>
                <a:gd name="connsiteY36" fmla="*/ 721834 h 840337"/>
                <a:gd name="connsiteX37" fmla="*/ 308657 w 1406316"/>
                <a:gd name="connsiteY37" fmla="*/ 617882 h 840337"/>
                <a:gd name="connsiteX38" fmla="*/ 205950 w 1406316"/>
                <a:gd name="connsiteY38" fmla="*/ 634387 h 840337"/>
                <a:gd name="connsiteX39" fmla="*/ 222455 w 1406316"/>
                <a:gd name="connsiteY39" fmla="*/ 531680 h 840337"/>
                <a:gd name="connsiteX40" fmla="*/ 118503 w 1406316"/>
                <a:gd name="connsiteY40" fmla="*/ 527832 h 840337"/>
                <a:gd name="connsiteX41" fmla="*/ 154728 w 1406316"/>
                <a:gd name="connsiteY41" fmla="*/ 430323 h 840337"/>
                <a:gd name="connsiteX42" fmla="*/ 53524 w 1406316"/>
                <a:gd name="connsiteY42" fmla="*/ 406264 h 840337"/>
                <a:gd name="connsiteX43" fmla="*/ 108076 w 1406316"/>
                <a:gd name="connsiteY43" fmla="*/ 317692 h 840337"/>
                <a:gd name="connsiteX44" fmla="*/ 13508 w 1406316"/>
                <a:gd name="connsiteY44" fmla="*/ 274358 h 840337"/>
                <a:gd name="connsiteX45" fmla="*/ 84296 w 1406316"/>
                <a:gd name="connsiteY45" fmla="*/ 198134 h 840337"/>
                <a:gd name="connsiteX46" fmla="*/ 0 w 1406316"/>
                <a:gd name="connsiteY46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068411 w 1406316"/>
                <a:gd name="connsiteY2" fmla="*/ 60524 h 840337"/>
                <a:gd name="connsiteX3" fmla="*/ 1123059 w 1406316"/>
                <a:gd name="connsiteY3" fmla="*/ 50176 h 840337"/>
                <a:gd name="connsiteX4" fmla="*/ 1213066 w 1406316"/>
                <a:gd name="connsiteY4" fmla="*/ 78121 h 840337"/>
                <a:gd name="connsiteX5" fmla="*/ 1166207 w 1406316"/>
                <a:gd name="connsiteY5" fmla="*/ 59627 h 840337"/>
                <a:gd name="connsiteX6" fmla="*/ 1221961 w 1406316"/>
                <a:gd name="connsiteY6" fmla="*/ 53828 h 840337"/>
                <a:gd name="connsiteX7" fmla="*/ 1256063 w 1406316"/>
                <a:gd name="connsiteY7" fmla="*/ 76726 h 840337"/>
                <a:gd name="connsiteX8" fmla="*/ 1251588 w 1406316"/>
                <a:gd name="connsiteY8" fmla="*/ 123435 h 840337"/>
                <a:gd name="connsiteX9" fmla="*/ 1289292 w 1406316"/>
                <a:gd name="connsiteY9" fmla="*/ 71294 h 840337"/>
                <a:gd name="connsiteX10" fmla="*/ 1298240 w 1406316"/>
                <a:gd name="connsiteY10" fmla="*/ 58266 h 840337"/>
                <a:gd name="connsiteX11" fmla="*/ 1392808 w 1406316"/>
                <a:gd name="connsiteY11" fmla="*/ 0 h 840337"/>
                <a:gd name="connsiteX12" fmla="*/ 1322020 w 1406316"/>
                <a:gd name="connsiteY12" fmla="*/ 76224 h 840337"/>
                <a:gd name="connsiteX13" fmla="*/ 1406316 w 1406316"/>
                <a:gd name="connsiteY13" fmla="*/ 137179 h 840337"/>
                <a:gd name="connsiteX14" fmla="*/ 1322020 w 1406316"/>
                <a:gd name="connsiteY14" fmla="*/ 198134 h 840337"/>
                <a:gd name="connsiteX15" fmla="*/ 1392808 w 1406316"/>
                <a:gd name="connsiteY15" fmla="*/ 274358 h 840337"/>
                <a:gd name="connsiteX16" fmla="*/ 1298240 w 1406316"/>
                <a:gd name="connsiteY16" fmla="*/ 317692 h 840337"/>
                <a:gd name="connsiteX17" fmla="*/ 1352792 w 1406316"/>
                <a:gd name="connsiteY17" fmla="*/ 406264 h 840337"/>
                <a:gd name="connsiteX18" fmla="*/ 1251588 w 1406316"/>
                <a:gd name="connsiteY18" fmla="*/ 430323 h 840337"/>
                <a:gd name="connsiteX19" fmla="*/ 1287813 w 1406316"/>
                <a:gd name="connsiteY19" fmla="*/ 527832 h 840337"/>
                <a:gd name="connsiteX20" fmla="*/ 1183861 w 1406316"/>
                <a:gd name="connsiteY20" fmla="*/ 531680 h 840337"/>
                <a:gd name="connsiteX21" fmla="*/ 1200366 w 1406316"/>
                <a:gd name="connsiteY21" fmla="*/ 634387 h 840337"/>
                <a:gd name="connsiteX22" fmla="*/ 1097659 w 1406316"/>
                <a:gd name="connsiteY22" fmla="*/ 617882 h 840337"/>
                <a:gd name="connsiteX23" fmla="*/ 1093811 w 1406316"/>
                <a:gd name="connsiteY23" fmla="*/ 721834 h 840337"/>
                <a:gd name="connsiteX24" fmla="*/ 996302 w 1406316"/>
                <a:gd name="connsiteY24" fmla="*/ 685609 h 840337"/>
                <a:gd name="connsiteX25" fmla="*/ 972243 w 1406316"/>
                <a:gd name="connsiteY25" fmla="*/ 786813 h 840337"/>
                <a:gd name="connsiteX26" fmla="*/ 883671 w 1406316"/>
                <a:gd name="connsiteY26" fmla="*/ 732261 h 840337"/>
                <a:gd name="connsiteX27" fmla="*/ 840337 w 1406316"/>
                <a:gd name="connsiteY27" fmla="*/ 826829 h 840337"/>
                <a:gd name="connsiteX28" fmla="*/ 764113 w 1406316"/>
                <a:gd name="connsiteY28" fmla="*/ 756041 h 840337"/>
                <a:gd name="connsiteX29" fmla="*/ 703158 w 1406316"/>
                <a:gd name="connsiteY29" fmla="*/ 840337 h 840337"/>
                <a:gd name="connsiteX30" fmla="*/ 642203 w 1406316"/>
                <a:gd name="connsiteY30" fmla="*/ 756041 h 840337"/>
                <a:gd name="connsiteX31" fmla="*/ 565979 w 1406316"/>
                <a:gd name="connsiteY31" fmla="*/ 826829 h 840337"/>
                <a:gd name="connsiteX32" fmla="*/ 522645 w 1406316"/>
                <a:gd name="connsiteY32" fmla="*/ 732261 h 840337"/>
                <a:gd name="connsiteX33" fmla="*/ 434073 w 1406316"/>
                <a:gd name="connsiteY33" fmla="*/ 786813 h 840337"/>
                <a:gd name="connsiteX34" fmla="*/ 410014 w 1406316"/>
                <a:gd name="connsiteY34" fmla="*/ 685609 h 840337"/>
                <a:gd name="connsiteX35" fmla="*/ 312505 w 1406316"/>
                <a:gd name="connsiteY35" fmla="*/ 721834 h 840337"/>
                <a:gd name="connsiteX36" fmla="*/ 308657 w 1406316"/>
                <a:gd name="connsiteY36" fmla="*/ 617882 h 840337"/>
                <a:gd name="connsiteX37" fmla="*/ 205950 w 1406316"/>
                <a:gd name="connsiteY37" fmla="*/ 634387 h 840337"/>
                <a:gd name="connsiteX38" fmla="*/ 222455 w 1406316"/>
                <a:gd name="connsiteY38" fmla="*/ 531680 h 840337"/>
                <a:gd name="connsiteX39" fmla="*/ 118503 w 1406316"/>
                <a:gd name="connsiteY39" fmla="*/ 527832 h 840337"/>
                <a:gd name="connsiteX40" fmla="*/ 154728 w 1406316"/>
                <a:gd name="connsiteY40" fmla="*/ 430323 h 840337"/>
                <a:gd name="connsiteX41" fmla="*/ 53524 w 1406316"/>
                <a:gd name="connsiteY41" fmla="*/ 406264 h 840337"/>
                <a:gd name="connsiteX42" fmla="*/ 108076 w 1406316"/>
                <a:gd name="connsiteY42" fmla="*/ 317692 h 840337"/>
                <a:gd name="connsiteX43" fmla="*/ 13508 w 1406316"/>
                <a:gd name="connsiteY43" fmla="*/ 274358 h 840337"/>
                <a:gd name="connsiteX44" fmla="*/ 84296 w 1406316"/>
                <a:gd name="connsiteY44" fmla="*/ 198134 h 840337"/>
                <a:gd name="connsiteX45" fmla="*/ 0 w 1406316"/>
                <a:gd name="connsiteY45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123059 w 1406316"/>
                <a:gd name="connsiteY2" fmla="*/ 50176 h 840337"/>
                <a:gd name="connsiteX3" fmla="*/ 1213066 w 1406316"/>
                <a:gd name="connsiteY3" fmla="*/ 78121 h 840337"/>
                <a:gd name="connsiteX4" fmla="*/ 1166207 w 1406316"/>
                <a:gd name="connsiteY4" fmla="*/ 59627 h 840337"/>
                <a:gd name="connsiteX5" fmla="*/ 1221961 w 1406316"/>
                <a:gd name="connsiteY5" fmla="*/ 53828 h 840337"/>
                <a:gd name="connsiteX6" fmla="*/ 1256063 w 1406316"/>
                <a:gd name="connsiteY6" fmla="*/ 76726 h 840337"/>
                <a:gd name="connsiteX7" fmla="*/ 1251588 w 1406316"/>
                <a:gd name="connsiteY7" fmla="*/ 123435 h 840337"/>
                <a:gd name="connsiteX8" fmla="*/ 1289292 w 1406316"/>
                <a:gd name="connsiteY8" fmla="*/ 71294 h 840337"/>
                <a:gd name="connsiteX9" fmla="*/ 1298240 w 1406316"/>
                <a:gd name="connsiteY9" fmla="*/ 58266 h 840337"/>
                <a:gd name="connsiteX10" fmla="*/ 1392808 w 1406316"/>
                <a:gd name="connsiteY10" fmla="*/ 0 h 840337"/>
                <a:gd name="connsiteX11" fmla="*/ 1322020 w 1406316"/>
                <a:gd name="connsiteY11" fmla="*/ 76224 h 840337"/>
                <a:gd name="connsiteX12" fmla="*/ 1406316 w 1406316"/>
                <a:gd name="connsiteY12" fmla="*/ 137179 h 840337"/>
                <a:gd name="connsiteX13" fmla="*/ 1322020 w 1406316"/>
                <a:gd name="connsiteY13" fmla="*/ 198134 h 840337"/>
                <a:gd name="connsiteX14" fmla="*/ 1392808 w 1406316"/>
                <a:gd name="connsiteY14" fmla="*/ 274358 h 840337"/>
                <a:gd name="connsiteX15" fmla="*/ 1298240 w 1406316"/>
                <a:gd name="connsiteY15" fmla="*/ 317692 h 840337"/>
                <a:gd name="connsiteX16" fmla="*/ 1352792 w 1406316"/>
                <a:gd name="connsiteY16" fmla="*/ 406264 h 840337"/>
                <a:gd name="connsiteX17" fmla="*/ 1251588 w 1406316"/>
                <a:gd name="connsiteY17" fmla="*/ 430323 h 840337"/>
                <a:gd name="connsiteX18" fmla="*/ 1287813 w 1406316"/>
                <a:gd name="connsiteY18" fmla="*/ 527832 h 840337"/>
                <a:gd name="connsiteX19" fmla="*/ 1183861 w 1406316"/>
                <a:gd name="connsiteY19" fmla="*/ 531680 h 840337"/>
                <a:gd name="connsiteX20" fmla="*/ 1200366 w 1406316"/>
                <a:gd name="connsiteY20" fmla="*/ 634387 h 840337"/>
                <a:gd name="connsiteX21" fmla="*/ 1097659 w 1406316"/>
                <a:gd name="connsiteY21" fmla="*/ 617882 h 840337"/>
                <a:gd name="connsiteX22" fmla="*/ 1093811 w 1406316"/>
                <a:gd name="connsiteY22" fmla="*/ 721834 h 840337"/>
                <a:gd name="connsiteX23" fmla="*/ 996302 w 1406316"/>
                <a:gd name="connsiteY23" fmla="*/ 685609 h 840337"/>
                <a:gd name="connsiteX24" fmla="*/ 972243 w 1406316"/>
                <a:gd name="connsiteY24" fmla="*/ 786813 h 840337"/>
                <a:gd name="connsiteX25" fmla="*/ 883671 w 1406316"/>
                <a:gd name="connsiteY25" fmla="*/ 732261 h 840337"/>
                <a:gd name="connsiteX26" fmla="*/ 840337 w 1406316"/>
                <a:gd name="connsiteY26" fmla="*/ 826829 h 840337"/>
                <a:gd name="connsiteX27" fmla="*/ 764113 w 1406316"/>
                <a:gd name="connsiteY27" fmla="*/ 756041 h 840337"/>
                <a:gd name="connsiteX28" fmla="*/ 703158 w 1406316"/>
                <a:gd name="connsiteY28" fmla="*/ 840337 h 840337"/>
                <a:gd name="connsiteX29" fmla="*/ 642203 w 1406316"/>
                <a:gd name="connsiteY29" fmla="*/ 756041 h 840337"/>
                <a:gd name="connsiteX30" fmla="*/ 565979 w 1406316"/>
                <a:gd name="connsiteY30" fmla="*/ 826829 h 840337"/>
                <a:gd name="connsiteX31" fmla="*/ 522645 w 1406316"/>
                <a:gd name="connsiteY31" fmla="*/ 732261 h 840337"/>
                <a:gd name="connsiteX32" fmla="*/ 434073 w 1406316"/>
                <a:gd name="connsiteY32" fmla="*/ 786813 h 840337"/>
                <a:gd name="connsiteX33" fmla="*/ 410014 w 1406316"/>
                <a:gd name="connsiteY33" fmla="*/ 685609 h 840337"/>
                <a:gd name="connsiteX34" fmla="*/ 312505 w 1406316"/>
                <a:gd name="connsiteY34" fmla="*/ 721834 h 840337"/>
                <a:gd name="connsiteX35" fmla="*/ 308657 w 1406316"/>
                <a:gd name="connsiteY35" fmla="*/ 617882 h 840337"/>
                <a:gd name="connsiteX36" fmla="*/ 205950 w 1406316"/>
                <a:gd name="connsiteY36" fmla="*/ 634387 h 840337"/>
                <a:gd name="connsiteX37" fmla="*/ 222455 w 1406316"/>
                <a:gd name="connsiteY37" fmla="*/ 531680 h 840337"/>
                <a:gd name="connsiteX38" fmla="*/ 118503 w 1406316"/>
                <a:gd name="connsiteY38" fmla="*/ 527832 h 840337"/>
                <a:gd name="connsiteX39" fmla="*/ 154728 w 1406316"/>
                <a:gd name="connsiteY39" fmla="*/ 430323 h 840337"/>
                <a:gd name="connsiteX40" fmla="*/ 53524 w 1406316"/>
                <a:gd name="connsiteY40" fmla="*/ 406264 h 840337"/>
                <a:gd name="connsiteX41" fmla="*/ 108076 w 1406316"/>
                <a:gd name="connsiteY41" fmla="*/ 317692 h 840337"/>
                <a:gd name="connsiteX42" fmla="*/ 13508 w 1406316"/>
                <a:gd name="connsiteY42" fmla="*/ 274358 h 840337"/>
                <a:gd name="connsiteX43" fmla="*/ 84296 w 1406316"/>
                <a:gd name="connsiteY43" fmla="*/ 198134 h 840337"/>
                <a:gd name="connsiteX44" fmla="*/ 0 w 1406316"/>
                <a:gd name="connsiteY44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123059 w 1406316"/>
                <a:gd name="connsiteY2" fmla="*/ 50176 h 840337"/>
                <a:gd name="connsiteX3" fmla="*/ 1213066 w 1406316"/>
                <a:gd name="connsiteY3" fmla="*/ 78121 h 840337"/>
                <a:gd name="connsiteX4" fmla="*/ 1221961 w 1406316"/>
                <a:gd name="connsiteY4" fmla="*/ 53828 h 840337"/>
                <a:gd name="connsiteX5" fmla="*/ 1256063 w 1406316"/>
                <a:gd name="connsiteY5" fmla="*/ 76726 h 840337"/>
                <a:gd name="connsiteX6" fmla="*/ 1251588 w 1406316"/>
                <a:gd name="connsiteY6" fmla="*/ 123435 h 840337"/>
                <a:gd name="connsiteX7" fmla="*/ 1289292 w 1406316"/>
                <a:gd name="connsiteY7" fmla="*/ 71294 h 840337"/>
                <a:gd name="connsiteX8" fmla="*/ 1298240 w 1406316"/>
                <a:gd name="connsiteY8" fmla="*/ 58266 h 840337"/>
                <a:gd name="connsiteX9" fmla="*/ 1392808 w 1406316"/>
                <a:gd name="connsiteY9" fmla="*/ 0 h 840337"/>
                <a:gd name="connsiteX10" fmla="*/ 1322020 w 1406316"/>
                <a:gd name="connsiteY10" fmla="*/ 76224 h 840337"/>
                <a:gd name="connsiteX11" fmla="*/ 1406316 w 1406316"/>
                <a:gd name="connsiteY11" fmla="*/ 137179 h 840337"/>
                <a:gd name="connsiteX12" fmla="*/ 1322020 w 1406316"/>
                <a:gd name="connsiteY12" fmla="*/ 198134 h 840337"/>
                <a:gd name="connsiteX13" fmla="*/ 1392808 w 1406316"/>
                <a:gd name="connsiteY13" fmla="*/ 274358 h 840337"/>
                <a:gd name="connsiteX14" fmla="*/ 1298240 w 1406316"/>
                <a:gd name="connsiteY14" fmla="*/ 317692 h 840337"/>
                <a:gd name="connsiteX15" fmla="*/ 1352792 w 1406316"/>
                <a:gd name="connsiteY15" fmla="*/ 406264 h 840337"/>
                <a:gd name="connsiteX16" fmla="*/ 1251588 w 1406316"/>
                <a:gd name="connsiteY16" fmla="*/ 430323 h 840337"/>
                <a:gd name="connsiteX17" fmla="*/ 1287813 w 1406316"/>
                <a:gd name="connsiteY17" fmla="*/ 527832 h 840337"/>
                <a:gd name="connsiteX18" fmla="*/ 1183861 w 1406316"/>
                <a:gd name="connsiteY18" fmla="*/ 531680 h 840337"/>
                <a:gd name="connsiteX19" fmla="*/ 1200366 w 1406316"/>
                <a:gd name="connsiteY19" fmla="*/ 634387 h 840337"/>
                <a:gd name="connsiteX20" fmla="*/ 1097659 w 1406316"/>
                <a:gd name="connsiteY20" fmla="*/ 617882 h 840337"/>
                <a:gd name="connsiteX21" fmla="*/ 1093811 w 1406316"/>
                <a:gd name="connsiteY21" fmla="*/ 721834 h 840337"/>
                <a:gd name="connsiteX22" fmla="*/ 996302 w 1406316"/>
                <a:gd name="connsiteY22" fmla="*/ 685609 h 840337"/>
                <a:gd name="connsiteX23" fmla="*/ 972243 w 1406316"/>
                <a:gd name="connsiteY23" fmla="*/ 786813 h 840337"/>
                <a:gd name="connsiteX24" fmla="*/ 883671 w 1406316"/>
                <a:gd name="connsiteY24" fmla="*/ 732261 h 840337"/>
                <a:gd name="connsiteX25" fmla="*/ 840337 w 1406316"/>
                <a:gd name="connsiteY25" fmla="*/ 826829 h 840337"/>
                <a:gd name="connsiteX26" fmla="*/ 764113 w 1406316"/>
                <a:gd name="connsiteY26" fmla="*/ 756041 h 840337"/>
                <a:gd name="connsiteX27" fmla="*/ 703158 w 1406316"/>
                <a:gd name="connsiteY27" fmla="*/ 840337 h 840337"/>
                <a:gd name="connsiteX28" fmla="*/ 642203 w 1406316"/>
                <a:gd name="connsiteY28" fmla="*/ 756041 h 840337"/>
                <a:gd name="connsiteX29" fmla="*/ 565979 w 1406316"/>
                <a:gd name="connsiteY29" fmla="*/ 826829 h 840337"/>
                <a:gd name="connsiteX30" fmla="*/ 522645 w 1406316"/>
                <a:gd name="connsiteY30" fmla="*/ 732261 h 840337"/>
                <a:gd name="connsiteX31" fmla="*/ 434073 w 1406316"/>
                <a:gd name="connsiteY31" fmla="*/ 786813 h 840337"/>
                <a:gd name="connsiteX32" fmla="*/ 410014 w 1406316"/>
                <a:gd name="connsiteY32" fmla="*/ 685609 h 840337"/>
                <a:gd name="connsiteX33" fmla="*/ 312505 w 1406316"/>
                <a:gd name="connsiteY33" fmla="*/ 721834 h 840337"/>
                <a:gd name="connsiteX34" fmla="*/ 308657 w 1406316"/>
                <a:gd name="connsiteY34" fmla="*/ 617882 h 840337"/>
                <a:gd name="connsiteX35" fmla="*/ 205950 w 1406316"/>
                <a:gd name="connsiteY35" fmla="*/ 634387 h 840337"/>
                <a:gd name="connsiteX36" fmla="*/ 222455 w 1406316"/>
                <a:gd name="connsiteY36" fmla="*/ 531680 h 840337"/>
                <a:gd name="connsiteX37" fmla="*/ 118503 w 1406316"/>
                <a:gd name="connsiteY37" fmla="*/ 527832 h 840337"/>
                <a:gd name="connsiteX38" fmla="*/ 154728 w 1406316"/>
                <a:gd name="connsiteY38" fmla="*/ 430323 h 840337"/>
                <a:gd name="connsiteX39" fmla="*/ 53524 w 1406316"/>
                <a:gd name="connsiteY39" fmla="*/ 406264 h 840337"/>
                <a:gd name="connsiteX40" fmla="*/ 108076 w 1406316"/>
                <a:gd name="connsiteY40" fmla="*/ 317692 h 840337"/>
                <a:gd name="connsiteX41" fmla="*/ 13508 w 1406316"/>
                <a:gd name="connsiteY41" fmla="*/ 274358 h 840337"/>
                <a:gd name="connsiteX42" fmla="*/ 84296 w 1406316"/>
                <a:gd name="connsiteY42" fmla="*/ 198134 h 840337"/>
                <a:gd name="connsiteX43" fmla="*/ 0 w 1406316"/>
                <a:gd name="connsiteY43" fmla="*/ 137179 h 840337"/>
                <a:gd name="connsiteX0" fmla="*/ 1213066 w 1406316"/>
                <a:gd name="connsiteY0" fmla="*/ 78121 h 840337"/>
                <a:gd name="connsiteX1" fmla="*/ 1221961 w 1406316"/>
                <a:gd name="connsiteY1" fmla="*/ 53828 h 840337"/>
                <a:gd name="connsiteX2" fmla="*/ 1256063 w 1406316"/>
                <a:gd name="connsiteY2" fmla="*/ 76726 h 840337"/>
                <a:gd name="connsiteX3" fmla="*/ 1251588 w 1406316"/>
                <a:gd name="connsiteY3" fmla="*/ 123435 h 840337"/>
                <a:gd name="connsiteX4" fmla="*/ 1289292 w 1406316"/>
                <a:gd name="connsiteY4" fmla="*/ 71294 h 840337"/>
                <a:gd name="connsiteX5" fmla="*/ 1298240 w 1406316"/>
                <a:gd name="connsiteY5" fmla="*/ 58266 h 840337"/>
                <a:gd name="connsiteX6" fmla="*/ 1392808 w 1406316"/>
                <a:gd name="connsiteY6" fmla="*/ 0 h 840337"/>
                <a:gd name="connsiteX7" fmla="*/ 1322020 w 1406316"/>
                <a:gd name="connsiteY7" fmla="*/ 76224 h 840337"/>
                <a:gd name="connsiteX8" fmla="*/ 1406316 w 1406316"/>
                <a:gd name="connsiteY8" fmla="*/ 137179 h 840337"/>
                <a:gd name="connsiteX9" fmla="*/ 1322020 w 1406316"/>
                <a:gd name="connsiteY9" fmla="*/ 198134 h 840337"/>
                <a:gd name="connsiteX10" fmla="*/ 1392808 w 1406316"/>
                <a:gd name="connsiteY10" fmla="*/ 274358 h 840337"/>
                <a:gd name="connsiteX11" fmla="*/ 1298240 w 1406316"/>
                <a:gd name="connsiteY11" fmla="*/ 317692 h 840337"/>
                <a:gd name="connsiteX12" fmla="*/ 1352792 w 1406316"/>
                <a:gd name="connsiteY12" fmla="*/ 406264 h 840337"/>
                <a:gd name="connsiteX13" fmla="*/ 1251588 w 1406316"/>
                <a:gd name="connsiteY13" fmla="*/ 430323 h 840337"/>
                <a:gd name="connsiteX14" fmla="*/ 1287813 w 1406316"/>
                <a:gd name="connsiteY14" fmla="*/ 527832 h 840337"/>
                <a:gd name="connsiteX15" fmla="*/ 1183861 w 1406316"/>
                <a:gd name="connsiteY15" fmla="*/ 531680 h 840337"/>
                <a:gd name="connsiteX16" fmla="*/ 1200366 w 1406316"/>
                <a:gd name="connsiteY16" fmla="*/ 634387 h 840337"/>
                <a:gd name="connsiteX17" fmla="*/ 1097659 w 1406316"/>
                <a:gd name="connsiteY17" fmla="*/ 617882 h 840337"/>
                <a:gd name="connsiteX18" fmla="*/ 1093811 w 1406316"/>
                <a:gd name="connsiteY18" fmla="*/ 721834 h 840337"/>
                <a:gd name="connsiteX19" fmla="*/ 996302 w 1406316"/>
                <a:gd name="connsiteY19" fmla="*/ 685609 h 840337"/>
                <a:gd name="connsiteX20" fmla="*/ 972243 w 1406316"/>
                <a:gd name="connsiteY20" fmla="*/ 786813 h 840337"/>
                <a:gd name="connsiteX21" fmla="*/ 883671 w 1406316"/>
                <a:gd name="connsiteY21" fmla="*/ 732261 h 840337"/>
                <a:gd name="connsiteX22" fmla="*/ 840337 w 1406316"/>
                <a:gd name="connsiteY22" fmla="*/ 826829 h 840337"/>
                <a:gd name="connsiteX23" fmla="*/ 764113 w 1406316"/>
                <a:gd name="connsiteY23" fmla="*/ 756041 h 840337"/>
                <a:gd name="connsiteX24" fmla="*/ 703158 w 1406316"/>
                <a:gd name="connsiteY24" fmla="*/ 840337 h 840337"/>
                <a:gd name="connsiteX25" fmla="*/ 642203 w 1406316"/>
                <a:gd name="connsiteY25" fmla="*/ 756041 h 840337"/>
                <a:gd name="connsiteX26" fmla="*/ 565979 w 1406316"/>
                <a:gd name="connsiteY26" fmla="*/ 826829 h 840337"/>
                <a:gd name="connsiteX27" fmla="*/ 522645 w 1406316"/>
                <a:gd name="connsiteY27" fmla="*/ 732261 h 840337"/>
                <a:gd name="connsiteX28" fmla="*/ 434073 w 1406316"/>
                <a:gd name="connsiteY28" fmla="*/ 786813 h 840337"/>
                <a:gd name="connsiteX29" fmla="*/ 410014 w 1406316"/>
                <a:gd name="connsiteY29" fmla="*/ 685609 h 840337"/>
                <a:gd name="connsiteX30" fmla="*/ 312505 w 1406316"/>
                <a:gd name="connsiteY30" fmla="*/ 721834 h 840337"/>
                <a:gd name="connsiteX31" fmla="*/ 308657 w 1406316"/>
                <a:gd name="connsiteY31" fmla="*/ 617882 h 840337"/>
                <a:gd name="connsiteX32" fmla="*/ 205950 w 1406316"/>
                <a:gd name="connsiteY32" fmla="*/ 634387 h 840337"/>
                <a:gd name="connsiteX33" fmla="*/ 222455 w 1406316"/>
                <a:gd name="connsiteY33" fmla="*/ 531680 h 840337"/>
                <a:gd name="connsiteX34" fmla="*/ 118503 w 1406316"/>
                <a:gd name="connsiteY34" fmla="*/ 527832 h 840337"/>
                <a:gd name="connsiteX35" fmla="*/ 154728 w 1406316"/>
                <a:gd name="connsiteY35" fmla="*/ 430323 h 840337"/>
                <a:gd name="connsiteX36" fmla="*/ 53524 w 1406316"/>
                <a:gd name="connsiteY36" fmla="*/ 406264 h 840337"/>
                <a:gd name="connsiteX37" fmla="*/ 108076 w 1406316"/>
                <a:gd name="connsiteY37" fmla="*/ 317692 h 840337"/>
                <a:gd name="connsiteX38" fmla="*/ 13508 w 1406316"/>
                <a:gd name="connsiteY38" fmla="*/ 274358 h 840337"/>
                <a:gd name="connsiteX39" fmla="*/ 84296 w 1406316"/>
                <a:gd name="connsiteY39" fmla="*/ 198134 h 840337"/>
                <a:gd name="connsiteX40" fmla="*/ 0 w 1406316"/>
                <a:gd name="connsiteY40" fmla="*/ 137179 h 840337"/>
                <a:gd name="connsiteX41" fmla="*/ 84296 w 1406316"/>
                <a:gd name="connsiteY41" fmla="*/ 76224 h 840337"/>
                <a:gd name="connsiteX42" fmla="*/ 1214499 w 1406316"/>
                <a:gd name="connsiteY42" fmla="*/ 141616 h 840337"/>
                <a:gd name="connsiteX0" fmla="*/ 1213066 w 1406316"/>
                <a:gd name="connsiteY0" fmla="*/ 78121 h 840337"/>
                <a:gd name="connsiteX1" fmla="*/ 1256063 w 1406316"/>
                <a:gd name="connsiteY1" fmla="*/ 76726 h 840337"/>
                <a:gd name="connsiteX2" fmla="*/ 1251588 w 1406316"/>
                <a:gd name="connsiteY2" fmla="*/ 123435 h 840337"/>
                <a:gd name="connsiteX3" fmla="*/ 1289292 w 1406316"/>
                <a:gd name="connsiteY3" fmla="*/ 71294 h 840337"/>
                <a:gd name="connsiteX4" fmla="*/ 1298240 w 1406316"/>
                <a:gd name="connsiteY4" fmla="*/ 58266 h 840337"/>
                <a:gd name="connsiteX5" fmla="*/ 1392808 w 1406316"/>
                <a:gd name="connsiteY5" fmla="*/ 0 h 840337"/>
                <a:gd name="connsiteX6" fmla="*/ 1322020 w 1406316"/>
                <a:gd name="connsiteY6" fmla="*/ 76224 h 840337"/>
                <a:gd name="connsiteX7" fmla="*/ 1406316 w 1406316"/>
                <a:gd name="connsiteY7" fmla="*/ 137179 h 840337"/>
                <a:gd name="connsiteX8" fmla="*/ 1322020 w 1406316"/>
                <a:gd name="connsiteY8" fmla="*/ 198134 h 840337"/>
                <a:gd name="connsiteX9" fmla="*/ 1392808 w 1406316"/>
                <a:gd name="connsiteY9" fmla="*/ 274358 h 840337"/>
                <a:gd name="connsiteX10" fmla="*/ 1298240 w 1406316"/>
                <a:gd name="connsiteY10" fmla="*/ 317692 h 840337"/>
                <a:gd name="connsiteX11" fmla="*/ 1352792 w 1406316"/>
                <a:gd name="connsiteY11" fmla="*/ 406264 h 840337"/>
                <a:gd name="connsiteX12" fmla="*/ 1251588 w 1406316"/>
                <a:gd name="connsiteY12" fmla="*/ 430323 h 840337"/>
                <a:gd name="connsiteX13" fmla="*/ 1287813 w 1406316"/>
                <a:gd name="connsiteY13" fmla="*/ 527832 h 840337"/>
                <a:gd name="connsiteX14" fmla="*/ 1183861 w 1406316"/>
                <a:gd name="connsiteY14" fmla="*/ 531680 h 840337"/>
                <a:gd name="connsiteX15" fmla="*/ 1200366 w 1406316"/>
                <a:gd name="connsiteY15" fmla="*/ 634387 h 840337"/>
                <a:gd name="connsiteX16" fmla="*/ 1097659 w 1406316"/>
                <a:gd name="connsiteY16" fmla="*/ 617882 h 840337"/>
                <a:gd name="connsiteX17" fmla="*/ 1093811 w 1406316"/>
                <a:gd name="connsiteY17" fmla="*/ 721834 h 840337"/>
                <a:gd name="connsiteX18" fmla="*/ 996302 w 1406316"/>
                <a:gd name="connsiteY18" fmla="*/ 685609 h 840337"/>
                <a:gd name="connsiteX19" fmla="*/ 972243 w 1406316"/>
                <a:gd name="connsiteY19" fmla="*/ 786813 h 840337"/>
                <a:gd name="connsiteX20" fmla="*/ 883671 w 1406316"/>
                <a:gd name="connsiteY20" fmla="*/ 732261 h 840337"/>
                <a:gd name="connsiteX21" fmla="*/ 840337 w 1406316"/>
                <a:gd name="connsiteY21" fmla="*/ 826829 h 840337"/>
                <a:gd name="connsiteX22" fmla="*/ 764113 w 1406316"/>
                <a:gd name="connsiteY22" fmla="*/ 756041 h 840337"/>
                <a:gd name="connsiteX23" fmla="*/ 703158 w 1406316"/>
                <a:gd name="connsiteY23" fmla="*/ 840337 h 840337"/>
                <a:gd name="connsiteX24" fmla="*/ 642203 w 1406316"/>
                <a:gd name="connsiteY24" fmla="*/ 756041 h 840337"/>
                <a:gd name="connsiteX25" fmla="*/ 565979 w 1406316"/>
                <a:gd name="connsiteY25" fmla="*/ 826829 h 840337"/>
                <a:gd name="connsiteX26" fmla="*/ 522645 w 1406316"/>
                <a:gd name="connsiteY26" fmla="*/ 732261 h 840337"/>
                <a:gd name="connsiteX27" fmla="*/ 434073 w 1406316"/>
                <a:gd name="connsiteY27" fmla="*/ 786813 h 840337"/>
                <a:gd name="connsiteX28" fmla="*/ 410014 w 1406316"/>
                <a:gd name="connsiteY28" fmla="*/ 685609 h 840337"/>
                <a:gd name="connsiteX29" fmla="*/ 312505 w 1406316"/>
                <a:gd name="connsiteY29" fmla="*/ 721834 h 840337"/>
                <a:gd name="connsiteX30" fmla="*/ 308657 w 1406316"/>
                <a:gd name="connsiteY30" fmla="*/ 617882 h 840337"/>
                <a:gd name="connsiteX31" fmla="*/ 205950 w 1406316"/>
                <a:gd name="connsiteY31" fmla="*/ 634387 h 840337"/>
                <a:gd name="connsiteX32" fmla="*/ 222455 w 1406316"/>
                <a:gd name="connsiteY32" fmla="*/ 531680 h 840337"/>
                <a:gd name="connsiteX33" fmla="*/ 118503 w 1406316"/>
                <a:gd name="connsiteY33" fmla="*/ 527832 h 840337"/>
                <a:gd name="connsiteX34" fmla="*/ 154728 w 1406316"/>
                <a:gd name="connsiteY34" fmla="*/ 430323 h 840337"/>
                <a:gd name="connsiteX35" fmla="*/ 53524 w 1406316"/>
                <a:gd name="connsiteY35" fmla="*/ 406264 h 840337"/>
                <a:gd name="connsiteX36" fmla="*/ 108076 w 1406316"/>
                <a:gd name="connsiteY36" fmla="*/ 317692 h 840337"/>
                <a:gd name="connsiteX37" fmla="*/ 13508 w 1406316"/>
                <a:gd name="connsiteY37" fmla="*/ 274358 h 840337"/>
                <a:gd name="connsiteX38" fmla="*/ 84296 w 1406316"/>
                <a:gd name="connsiteY38" fmla="*/ 198134 h 840337"/>
                <a:gd name="connsiteX39" fmla="*/ 0 w 1406316"/>
                <a:gd name="connsiteY39" fmla="*/ 137179 h 840337"/>
                <a:gd name="connsiteX40" fmla="*/ 84296 w 1406316"/>
                <a:gd name="connsiteY40" fmla="*/ 76224 h 840337"/>
                <a:gd name="connsiteX41" fmla="*/ 1214499 w 1406316"/>
                <a:gd name="connsiteY41" fmla="*/ 141616 h 840337"/>
                <a:gd name="connsiteX0" fmla="*/ 1256063 w 1406316"/>
                <a:gd name="connsiteY0" fmla="*/ 76726 h 840337"/>
                <a:gd name="connsiteX1" fmla="*/ 1251588 w 1406316"/>
                <a:gd name="connsiteY1" fmla="*/ 123435 h 840337"/>
                <a:gd name="connsiteX2" fmla="*/ 1289292 w 1406316"/>
                <a:gd name="connsiteY2" fmla="*/ 71294 h 840337"/>
                <a:gd name="connsiteX3" fmla="*/ 1298240 w 1406316"/>
                <a:gd name="connsiteY3" fmla="*/ 58266 h 840337"/>
                <a:gd name="connsiteX4" fmla="*/ 1392808 w 1406316"/>
                <a:gd name="connsiteY4" fmla="*/ 0 h 840337"/>
                <a:gd name="connsiteX5" fmla="*/ 1322020 w 1406316"/>
                <a:gd name="connsiteY5" fmla="*/ 76224 h 840337"/>
                <a:gd name="connsiteX6" fmla="*/ 1406316 w 1406316"/>
                <a:gd name="connsiteY6" fmla="*/ 137179 h 840337"/>
                <a:gd name="connsiteX7" fmla="*/ 1322020 w 1406316"/>
                <a:gd name="connsiteY7" fmla="*/ 198134 h 840337"/>
                <a:gd name="connsiteX8" fmla="*/ 1392808 w 1406316"/>
                <a:gd name="connsiteY8" fmla="*/ 274358 h 840337"/>
                <a:gd name="connsiteX9" fmla="*/ 1298240 w 1406316"/>
                <a:gd name="connsiteY9" fmla="*/ 317692 h 840337"/>
                <a:gd name="connsiteX10" fmla="*/ 1352792 w 1406316"/>
                <a:gd name="connsiteY10" fmla="*/ 406264 h 840337"/>
                <a:gd name="connsiteX11" fmla="*/ 1251588 w 1406316"/>
                <a:gd name="connsiteY11" fmla="*/ 430323 h 840337"/>
                <a:gd name="connsiteX12" fmla="*/ 1287813 w 1406316"/>
                <a:gd name="connsiteY12" fmla="*/ 527832 h 840337"/>
                <a:gd name="connsiteX13" fmla="*/ 1183861 w 1406316"/>
                <a:gd name="connsiteY13" fmla="*/ 531680 h 840337"/>
                <a:gd name="connsiteX14" fmla="*/ 1200366 w 1406316"/>
                <a:gd name="connsiteY14" fmla="*/ 634387 h 840337"/>
                <a:gd name="connsiteX15" fmla="*/ 1097659 w 1406316"/>
                <a:gd name="connsiteY15" fmla="*/ 617882 h 840337"/>
                <a:gd name="connsiteX16" fmla="*/ 1093811 w 1406316"/>
                <a:gd name="connsiteY16" fmla="*/ 721834 h 840337"/>
                <a:gd name="connsiteX17" fmla="*/ 996302 w 1406316"/>
                <a:gd name="connsiteY17" fmla="*/ 685609 h 840337"/>
                <a:gd name="connsiteX18" fmla="*/ 972243 w 1406316"/>
                <a:gd name="connsiteY18" fmla="*/ 786813 h 840337"/>
                <a:gd name="connsiteX19" fmla="*/ 883671 w 1406316"/>
                <a:gd name="connsiteY19" fmla="*/ 732261 h 840337"/>
                <a:gd name="connsiteX20" fmla="*/ 840337 w 1406316"/>
                <a:gd name="connsiteY20" fmla="*/ 826829 h 840337"/>
                <a:gd name="connsiteX21" fmla="*/ 764113 w 1406316"/>
                <a:gd name="connsiteY21" fmla="*/ 756041 h 840337"/>
                <a:gd name="connsiteX22" fmla="*/ 703158 w 1406316"/>
                <a:gd name="connsiteY22" fmla="*/ 840337 h 840337"/>
                <a:gd name="connsiteX23" fmla="*/ 642203 w 1406316"/>
                <a:gd name="connsiteY23" fmla="*/ 756041 h 840337"/>
                <a:gd name="connsiteX24" fmla="*/ 565979 w 1406316"/>
                <a:gd name="connsiteY24" fmla="*/ 826829 h 840337"/>
                <a:gd name="connsiteX25" fmla="*/ 522645 w 1406316"/>
                <a:gd name="connsiteY25" fmla="*/ 732261 h 840337"/>
                <a:gd name="connsiteX26" fmla="*/ 434073 w 1406316"/>
                <a:gd name="connsiteY26" fmla="*/ 786813 h 840337"/>
                <a:gd name="connsiteX27" fmla="*/ 410014 w 1406316"/>
                <a:gd name="connsiteY27" fmla="*/ 685609 h 840337"/>
                <a:gd name="connsiteX28" fmla="*/ 312505 w 1406316"/>
                <a:gd name="connsiteY28" fmla="*/ 721834 h 840337"/>
                <a:gd name="connsiteX29" fmla="*/ 308657 w 1406316"/>
                <a:gd name="connsiteY29" fmla="*/ 617882 h 840337"/>
                <a:gd name="connsiteX30" fmla="*/ 205950 w 1406316"/>
                <a:gd name="connsiteY30" fmla="*/ 634387 h 840337"/>
                <a:gd name="connsiteX31" fmla="*/ 222455 w 1406316"/>
                <a:gd name="connsiteY31" fmla="*/ 531680 h 840337"/>
                <a:gd name="connsiteX32" fmla="*/ 118503 w 1406316"/>
                <a:gd name="connsiteY32" fmla="*/ 527832 h 840337"/>
                <a:gd name="connsiteX33" fmla="*/ 154728 w 1406316"/>
                <a:gd name="connsiteY33" fmla="*/ 430323 h 840337"/>
                <a:gd name="connsiteX34" fmla="*/ 53524 w 1406316"/>
                <a:gd name="connsiteY34" fmla="*/ 406264 h 840337"/>
                <a:gd name="connsiteX35" fmla="*/ 108076 w 1406316"/>
                <a:gd name="connsiteY35" fmla="*/ 317692 h 840337"/>
                <a:gd name="connsiteX36" fmla="*/ 13508 w 1406316"/>
                <a:gd name="connsiteY36" fmla="*/ 274358 h 840337"/>
                <a:gd name="connsiteX37" fmla="*/ 84296 w 1406316"/>
                <a:gd name="connsiteY37" fmla="*/ 198134 h 840337"/>
                <a:gd name="connsiteX38" fmla="*/ 0 w 1406316"/>
                <a:gd name="connsiteY38" fmla="*/ 137179 h 840337"/>
                <a:gd name="connsiteX39" fmla="*/ 84296 w 1406316"/>
                <a:gd name="connsiteY39" fmla="*/ 76224 h 840337"/>
                <a:gd name="connsiteX40" fmla="*/ 1214499 w 1406316"/>
                <a:gd name="connsiteY40" fmla="*/ 141616 h 840337"/>
                <a:gd name="connsiteX0" fmla="*/ 1256063 w 1406316"/>
                <a:gd name="connsiteY0" fmla="*/ 76726 h 840337"/>
                <a:gd name="connsiteX1" fmla="*/ 1251588 w 1406316"/>
                <a:gd name="connsiteY1" fmla="*/ 123435 h 840337"/>
                <a:gd name="connsiteX2" fmla="*/ 1289292 w 1406316"/>
                <a:gd name="connsiteY2" fmla="*/ 71294 h 840337"/>
                <a:gd name="connsiteX3" fmla="*/ 1298240 w 1406316"/>
                <a:gd name="connsiteY3" fmla="*/ 58266 h 840337"/>
                <a:gd name="connsiteX4" fmla="*/ 1392808 w 1406316"/>
                <a:gd name="connsiteY4" fmla="*/ 0 h 840337"/>
                <a:gd name="connsiteX5" fmla="*/ 1322020 w 1406316"/>
                <a:gd name="connsiteY5" fmla="*/ 76224 h 840337"/>
                <a:gd name="connsiteX6" fmla="*/ 1406316 w 1406316"/>
                <a:gd name="connsiteY6" fmla="*/ 137179 h 840337"/>
                <a:gd name="connsiteX7" fmla="*/ 1322020 w 1406316"/>
                <a:gd name="connsiteY7" fmla="*/ 198134 h 840337"/>
                <a:gd name="connsiteX8" fmla="*/ 1392808 w 1406316"/>
                <a:gd name="connsiteY8" fmla="*/ 274358 h 840337"/>
                <a:gd name="connsiteX9" fmla="*/ 1298240 w 1406316"/>
                <a:gd name="connsiteY9" fmla="*/ 317692 h 840337"/>
                <a:gd name="connsiteX10" fmla="*/ 1352792 w 1406316"/>
                <a:gd name="connsiteY10" fmla="*/ 406264 h 840337"/>
                <a:gd name="connsiteX11" fmla="*/ 1251588 w 1406316"/>
                <a:gd name="connsiteY11" fmla="*/ 430323 h 840337"/>
                <a:gd name="connsiteX12" fmla="*/ 1287813 w 1406316"/>
                <a:gd name="connsiteY12" fmla="*/ 527832 h 840337"/>
                <a:gd name="connsiteX13" fmla="*/ 1183861 w 1406316"/>
                <a:gd name="connsiteY13" fmla="*/ 531680 h 840337"/>
                <a:gd name="connsiteX14" fmla="*/ 1200366 w 1406316"/>
                <a:gd name="connsiteY14" fmla="*/ 634387 h 840337"/>
                <a:gd name="connsiteX15" fmla="*/ 1097659 w 1406316"/>
                <a:gd name="connsiteY15" fmla="*/ 617882 h 840337"/>
                <a:gd name="connsiteX16" fmla="*/ 1093811 w 1406316"/>
                <a:gd name="connsiteY16" fmla="*/ 721834 h 840337"/>
                <a:gd name="connsiteX17" fmla="*/ 996302 w 1406316"/>
                <a:gd name="connsiteY17" fmla="*/ 685609 h 840337"/>
                <a:gd name="connsiteX18" fmla="*/ 972243 w 1406316"/>
                <a:gd name="connsiteY18" fmla="*/ 786813 h 840337"/>
                <a:gd name="connsiteX19" fmla="*/ 883671 w 1406316"/>
                <a:gd name="connsiteY19" fmla="*/ 732261 h 840337"/>
                <a:gd name="connsiteX20" fmla="*/ 840337 w 1406316"/>
                <a:gd name="connsiteY20" fmla="*/ 826829 h 840337"/>
                <a:gd name="connsiteX21" fmla="*/ 764113 w 1406316"/>
                <a:gd name="connsiteY21" fmla="*/ 756041 h 840337"/>
                <a:gd name="connsiteX22" fmla="*/ 703158 w 1406316"/>
                <a:gd name="connsiteY22" fmla="*/ 840337 h 840337"/>
                <a:gd name="connsiteX23" fmla="*/ 642203 w 1406316"/>
                <a:gd name="connsiteY23" fmla="*/ 756041 h 840337"/>
                <a:gd name="connsiteX24" fmla="*/ 565979 w 1406316"/>
                <a:gd name="connsiteY24" fmla="*/ 826829 h 840337"/>
                <a:gd name="connsiteX25" fmla="*/ 522645 w 1406316"/>
                <a:gd name="connsiteY25" fmla="*/ 732261 h 840337"/>
                <a:gd name="connsiteX26" fmla="*/ 434073 w 1406316"/>
                <a:gd name="connsiteY26" fmla="*/ 786813 h 840337"/>
                <a:gd name="connsiteX27" fmla="*/ 410014 w 1406316"/>
                <a:gd name="connsiteY27" fmla="*/ 685609 h 840337"/>
                <a:gd name="connsiteX28" fmla="*/ 312505 w 1406316"/>
                <a:gd name="connsiteY28" fmla="*/ 721834 h 840337"/>
                <a:gd name="connsiteX29" fmla="*/ 308657 w 1406316"/>
                <a:gd name="connsiteY29" fmla="*/ 617882 h 840337"/>
                <a:gd name="connsiteX30" fmla="*/ 205950 w 1406316"/>
                <a:gd name="connsiteY30" fmla="*/ 634387 h 840337"/>
                <a:gd name="connsiteX31" fmla="*/ 222455 w 1406316"/>
                <a:gd name="connsiteY31" fmla="*/ 531680 h 840337"/>
                <a:gd name="connsiteX32" fmla="*/ 118503 w 1406316"/>
                <a:gd name="connsiteY32" fmla="*/ 527832 h 840337"/>
                <a:gd name="connsiteX33" fmla="*/ 154728 w 1406316"/>
                <a:gd name="connsiteY33" fmla="*/ 430323 h 840337"/>
                <a:gd name="connsiteX34" fmla="*/ 53524 w 1406316"/>
                <a:gd name="connsiteY34" fmla="*/ 406264 h 840337"/>
                <a:gd name="connsiteX35" fmla="*/ 108076 w 1406316"/>
                <a:gd name="connsiteY35" fmla="*/ 317692 h 840337"/>
                <a:gd name="connsiteX36" fmla="*/ 13508 w 1406316"/>
                <a:gd name="connsiteY36" fmla="*/ 274358 h 840337"/>
                <a:gd name="connsiteX37" fmla="*/ 84296 w 1406316"/>
                <a:gd name="connsiteY37" fmla="*/ 198134 h 840337"/>
                <a:gd name="connsiteX38" fmla="*/ 0 w 1406316"/>
                <a:gd name="connsiteY38" fmla="*/ 137179 h 840337"/>
                <a:gd name="connsiteX39" fmla="*/ 84296 w 1406316"/>
                <a:gd name="connsiteY39" fmla="*/ 76224 h 840337"/>
                <a:gd name="connsiteX0" fmla="*/ 1256063 w 1406316"/>
                <a:gd name="connsiteY0" fmla="*/ 76726 h 840337"/>
                <a:gd name="connsiteX1" fmla="*/ 1289292 w 1406316"/>
                <a:gd name="connsiteY1" fmla="*/ 71294 h 840337"/>
                <a:gd name="connsiteX2" fmla="*/ 1298240 w 1406316"/>
                <a:gd name="connsiteY2" fmla="*/ 58266 h 840337"/>
                <a:gd name="connsiteX3" fmla="*/ 1392808 w 1406316"/>
                <a:gd name="connsiteY3" fmla="*/ 0 h 840337"/>
                <a:gd name="connsiteX4" fmla="*/ 1322020 w 1406316"/>
                <a:gd name="connsiteY4" fmla="*/ 76224 h 840337"/>
                <a:gd name="connsiteX5" fmla="*/ 1406316 w 1406316"/>
                <a:gd name="connsiteY5" fmla="*/ 137179 h 840337"/>
                <a:gd name="connsiteX6" fmla="*/ 1322020 w 1406316"/>
                <a:gd name="connsiteY6" fmla="*/ 198134 h 840337"/>
                <a:gd name="connsiteX7" fmla="*/ 1392808 w 1406316"/>
                <a:gd name="connsiteY7" fmla="*/ 274358 h 840337"/>
                <a:gd name="connsiteX8" fmla="*/ 1298240 w 1406316"/>
                <a:gd name="connsiteY8" fmla="*/ 317692 h 840337"/>
                <a:gd name="connsiteX9" fmla="*/ 1352792 w 1406316"/>
                <a:gd name="connsiteY9" fmla="*/ 406264 h 840337"/>
                <a:gd name="connsiteX10" fmla="*/ 1251588 w 1406316"/>
                <a:gd name="connsiteY10" fmla="*/ 430323 h 840337"/>
                <a:gd name="connsiteX11" fmla="*/ 1287813 w 1406316"/>
                <a:gd name="connsiteY11" fmla="*/ 527832 h 840337"/>
                <a:gd name="connsiteX12" fmla="*/ 1183861 w 1406316"/>
                <a:gd name="connsiteY12" fmla="*/ 531680 h 840337"/>
                <a:gd name="connsiteX13" fmla="*/ 1200366 w 1406316"/>
                <a:gd name="connsiteY13" fmla="*/ 634387 h 840337"/>
                <a:gd name="connsiteX14" fmla="*/ 1097659 w 1406316"/>
                <a:gd name="connsiteY14" fmla="*/ 617882 h 840337"/>
                <a:gd name="connsiteX15" fmla="*/ 1093811 w 1406316"/>
                <a:gd name="connsiteY15" fmla="*/ 721834 h 840337"/>
                <a:gd name="connsiteX16" fmla="*/ 996302 w 1406316"/>
                <a:gd name="connsiteY16" fmla="*/ 685609 h 840337"/>
                <a:gd name="connsiteX17" fmla="*/ 972243 w 1406316"/>
                <a:gd name="connsiteY17" fmla="*/ 786813 h 840337"/>
                <a:gd name="connsiteX18" fmla="*/ 883671 w 1406316"/>
                <a:gd name="connsiteY18" fmla="*/ 732261 h 840337"/>
                <a:gd name="connsiteX19" fmla="*/ 840337 w 1406316"/>
                <a:gd name="connsiteY19" fmla="*/ 826829 h 840337"/>
                <a:gd name="connsiteX20" fmla="*/ 764113 w 1406316"/>
                <a:gd name="connsiteY20" fmla="*/ 756041 h 840337"/>
                <a:gd name="connsiteX21" fmla="*/ 703158 w 1406316"/>
                <a:gd name="connsiteY21" fmla="*/ 840337 h 840337"/>
                <a:gd name="connsiteX22" fmla="*/ 642203 w 1406316"/>
                <a:gd name="connsiteY22" fmla="*/ 756041 h 840337"/>
                <a:gd name="connsiteX23" fmla="*/ 565979 w 1406316"/>
                <a:gd name="connsiteY23" fmla="*/ 826829 h 840337"/>
                <a:gd name="connsiteX24" fmla="*/ 522645 w 1406316"/>
                <a:gd name="connsiteY24" fmla="*/ 732261 h 840337"/>
                <a:gd name="connsiteX25" fmla="*/ 434073 w 1406316"/>
                <a:gd name="connsiteY25" fmla="*/ 786813 h 840337"/>
                <a:gd name="connsiteX26" fmla="*/ 410014 w 1406316"/>
                <a:gd name="connsiteY26" fmla="*/ 685609 h 840337"/>
                <a:gd name="connsiteX27" fmla="*/ 312505 w 1406316"/>
                <a:gd name="connsiteY27" fmla="*/ 721834 h 840337"/>
                <a:gd name="connsiteX28" fmla="*/ 308657 w 1406316"/>
                <a:gd name="connsiteY28" fmla="*/ 617882 h 840337"/>
                <a:gd name="connsiteX29" fmla="*/ 205950 w 1406316"/>
                <a:gd name="connsiteY29" fmla="*/ 634387 h 840337"/>
                <a:gd name="connsiteX30" fmla="*/ 222455 w 1406316"/>
                <a:gd name="connsiteY30" fmla="*/ 531680 h 840337"/>
                <a:gd name="connsiteX31" fmla="*/ 118503 w 1406316"/>
                <a:gd name="connsiteY31" fmla="*/ 527832 h 840337"/>
                <a:gd name="connsiteX32" fmla="*/ 154728 w 1406316"/>
                <a:gd name="connsiteY32" fmla="*/ 430323 h 840337"/>
                <a:gd name="connsiteX33" fmla="*/ 53524 w 1406316"/>
                <a:gd name="connsiteY33" fmla="*/ 406264 h 840337"/>
                <a:gd name="connsiteX34" fmla="*/ 108076 w 1406316"/>
                <a:gd name="connsiteY34" fmla="*/ 317692 h 840337"/>
                <a:gd name="connsiteX35" fmla="*/ 13508 w 1406316"/>
                <a:gd name="connsiteY35" fmla="*/ 274358 h 840337"/>
                <a:gd name="connsiteX36" fmla="*/ 84296 w 1406316"/>
                <a:gd name="connsiteY36" fmla="*/ 198134 h 840337"/>
                <a:gd name="connsiteX37" fmla="*/ 0 w 1406316"/>
                <a:gd name="connsiteY37" fmla="*/ 137179 h 840337"/>
                <a:gd name="connsiteX38" fmla="*/ 84296 w 1406316"/>
                <a:gd name="connsiteY38" fmla="*/ 76224 h 840337"/>
                <a:gd name="connsiteX0" fmla="*/ 1289292 w 1406316"/>
                <a:gd name="connsiteY0" fmla="*/ 71294 h 840337"/>
                <a:gd name="connsiteX1" fmla="*/ 1298240 w 1406316"/>
                <a:gd name="connsiteY1" fmla="*/ 58266 h 840337"/>
                <a:gd name="connsiteX2" fmla="*/ 1392808 w 1406316"/>
                <a:gd name="connsiteY2" fmla="*/ 0 h 840337"/>
                <a:gd name="connsiteX3" fmla="*/ 1322020 w 1406316"/>
                <a:gd name="connsiteY3" fmla="*/ 76224 h 840337"/>
                <a:gd name="connsiteX4" fmla="*/ 1406316 w 1406316"/>
                <a:gd name="connsiteY4" fmla="*/ 137179 h 840337"/>
                <a:gd name="connsiteX5" fmla="*/ 1322020 w 1406316"/>
                <a:gd name="connsiteY5" fmla="*/ 198134 h 840337"/>
                <a:gd name="connsiteX6" fmla="*/ 1392808 w 1406316"/>
                <a:gd name="connsiteY6" fmla="*/ 274358 h 840337"/>
                <a:gd name="connsiteX7" fmla="*/ 1298240 w 1406316"/>
                <a:gd name="connsiteY7" fmla="*/ 317692 h 840337"/>
                <a:gd name="connsiteX8" fmla="*/ 1352792 w 1406316"/>
                <a:gd name="connsiteY8" fmla="*/ 406264 h 840337"/>
                <a:gd name="connsiteX9" fmla="*/ 1251588 w 1406316"/>
                <a:gd name="connsiteY9" fmla="*/ 430323 h 840337"/>
                <a:gd name="connsiteX10" fmla="*/ 1287813 w 1406316"/>
                <a:gd name="connsiteY10" fmla="*/ 527832 h 840337"/>
                <a:gd name="connsiteX11" fmla="*/ 1183861 w 1406316"/>
                <a:gd name="connsiteY11" fmla="*/ 531680 h 840337"/>
                <a:gd name="connsiteX12" fmla="*/ 1200366 w 1406316"/>
                <a:gd name="connsiteY12" fmla="*/ 634387 h 840337"/>
                <a:gd name="connsiteX13" fmla="*/ 1097659 w 1406316"/>
                <a:gd name="connsiteY13" fmla="*/ 617882 h 840337"/>
                <a:gd name="connsiteX14" fmla="*/ 1093811 w 1406316"/>
                <a:gd name="connsiteY14" fmla="*/ 721834 h 840337"/>
                <a:gd name="connsiteX15" fmla="*/ 996302 w 1406316"/>
                <a:gd name="connsiteY15" fmla="*/ 685609 h 840337"/>
                <a:gd name="connsiteX16" fmla="*/ 972243 w 1406316"/>
                <a:gd name="connsiteY16" fmla="*/ 786813 h 840337"/>
                <a:gd name="connsiteX17" fmla="*/ 883671 w 1406316"/>
                <a:gd name="connsiteY17" fmla="*/ 732261 h 840337"/>
                <a:gd name="connsiteX18" fmla="*/ 840337 w 1406316"/>
                <a:gd name="connsiteY18" fmla="*/ 826829 h 840337"/>
                <a:gd name="connsiteX19" fmla="*/ 764113 w 1406316"/>
                <a:gd name="connsiteY19" fmla="*/ 756041 h 840337"/>
                <a:gd name="connsiteX20" fmla="*/ 703158 w 1406316"/>
                <a:gd name="connsiteY20" fmla="*/ 840337 h 840337"/>
                <a:gd name="connsiteX21" fmla="*/ 642203 w 1406316"/>
                <a:gd name="connsiteY21" fmla="*/ 756041 h 840337"/>
                <a:gd name="connsiteX22" fmla="*/ 565979 w 1406316"/>
                <a:gd name="connsiteY22" fmla="*/ 826829 h 840337"/>
                <a:gd name="connsiteX23" fmla="*/ 522645 w 1406316"/>
                <a:gd name="connsiteY23" fmla="*/ 732261 h 840337"/>
                <a:gd name="connsiteX24" fmla="*/ 434073 w 1406316"/>
                <a:gd name="connsiteY24" fmla="*/ 786813 h 840337"/>
                <a:gd name="connsiteX25" fmla="*/ 410014 w 1406316"/>
                <a:gd name="connsiteY25" fmla="*/ 685609 h 840337"/>
                <a:gd name="connsiteX26" fmla="*/ 312505 w 1406316"/>
                <a:gd name="connsiteY26" fmla="*/ 721834 h 840337"/>
                <a:gd name="connsiteX27" fmla="*/ 308657 w 1406316"/>
                <a:gd name="connsiteY27" fmla="*/ 617882 h 840337"/>
                <a:gd name="connsiteX28" fmla="*/ 205950 w 1406316"/>
                <a:gd name="connsiteY28" fmla="*/ 634387 h 840337"/>
                <a:gd name="connsiteX29" fmla="*/ 222455 w 1406316"/>
                <a:gd name="connsiteY29" fmla="*/ 531680 h 840337"/>
                <a:gd name="connsiteX30" fmla="*/ 118503 w 1406316"/>
                <a:gd name="connsiteY30" fmla="*/ 527832 h 840337"/>
                <a:gd name="connsiteX31" fmla="*/ 154728 w 1406316"/>
                <a:gd name="connsiteY31" fmla="*/ 430323 h 840337"/>
                <a:gd name="connsiteX32" fmla="*/ 53524 w 1406316"/>
                <a:gd name="connsiteY32" fmla="*/ 406264 h 840337"/>
                <a:gd name="connsiteX33" fmla="*/ 108076 w 1406316"/>
                <a:gd name="connsiteY33" fmla="*/ 317692 h 840337"/>
                <a:gd name="connsiteX34" fmla="*/ 13508 w 1406316"/>
                <a:gd name="connsiteY34" fmla="*/ 274358 h 840337"/>
                <a:gd name="connsiteX35" fmla="*/ 84296 w 1406316"/>
                <a:gd name="connsiteY35" fmla="*/ 198134 h 840337"/>
                <a:gd name="connsiteX36" fmla="*/ 0 w 1406316"/>
                <a:gd name="connsiteY36" fmla="*/ 137179 h 840337"/>
                <a:gd name="connsiteX37" fmla="*/ 84296 w 1406316"/>
                <a:gd name="connsiteY37" fmla="*/ 76224 h 840337"/>
                <a:gd name="connsiteX0" fmla="*/ 1289292 w 1406316"/>
                <a:gd name="connsiteY0" fmla="*/ 71294 h 840337"/>
                <a:gd name="connsiteX1" fmla="*/ 1298240 w 1406316"/>
                <a:gd name="connsiteY1" fmla="*/ 58266 h 840337"/>
                <a:gd name="connsiteX2" fmla="*/ 1392808 w 1406316"/>
                <a:gd name="connsiteY2" fmla="*/ 0 h 840337"/>
                <a:gd name="connsiteX3" fmla="*/ 1406316 w 1406316"/>
                <a:gd name="connsiteY3" fmla="*/ 137179 h 840337"/>
                <a:gd name="connsiteX4" fmla="*/ 1322020 w 1406316"/>
                <a:gd name="connsiteY4" fmla="*/ 198134 h 840337"/>
                <a:gd name="connsiteX5" fmla="*/ 1392808 w 1406316"/>
                <a:gd name="connsiteY5" fmla="*/ 274358 h 840337"/>
                <a:gd name="connsiteX6" fmla="*/ 1298240 w 1406316"/>
                <a:gd name="connsiteY6" fmla="*/ 317692 h 840337"/>
                <a:gd name="connsiteX7" fmla="*/ 1352792 w 1406316"/>
                <a:gd name="connsiteY7" fmla="*/ 406264 h 840337"/>
                <a:gd name="connsiteX8" fmla="*/ 1251588 w 1406316"/>
                <a:gd name="connsiteY8" fmla="*/ 430323 h 840337"/>
                <a:gd name="connsiteX9" fmla="*/ 1287813 w 1406316"/>
                <a:gd name="connsiteY9" fmla="*/ 527832 h 840337"/>
                <a:gd name="connsiteX10" fmla="*/ 1183861 w 1406316"/>
                <a:gd name="connsiteY10" fmla="*/ 531680 h 840337"/>
                <a:gd name="connsiteX11" fmla="*/ 1200366 w 1406316"/>
                <a:gd name="connsiteY11" fmla="*/ 634387 h 840337"/>
                <a:gd name="connsiteX12" fmla="*/ 1097659 w 1406316"/>
                <a:gd name="connsiteY12" fmla="*/ 617882 h 840337"/>
                <a:gd name="connsiteX13" fmla="*/ 1093811 w 1406316"/>
                <a:gd name="connsiteY13" fmla="*/ 721834 h 840337"/>
                <a:gd name="connsiteX14" fmla="*/ 996302 w 1406316"/>
                <a:gd name="connsiteY14" fmla="*/ 685609 h 840337"/>
                <a:gd name="connsiteX15" fmla="*/ 972243 w 1406316"/>
                <a:gd name="connsiteY15" fmla="*/ 786813 h 840337"/>
                <a:gd name="connsiteX16" fmla="*/ 883671 w 1406316"/>
                <a:gd name="connsiteY16" fmla="*/ 732261 h 840337"/>
                <a:gd name="connsiteX17" fmla="*/ 840337 w 1406316"/>
                <a:gd name="connsiteY17" fmla="*/ 826829 h 840337"/>
                <a:gd name="connsiteX18" fmla="*/ 764113 w 1406316"/>
                <a:gd name="connsiteY18" fmla="*/ 756041 h 840337"/>
                <a:gd name="connsiteX19" fmla="*/ 703158 w 1406316"/>
                <a:gd name="connsiteY19" fmla="*/ 840337 h 840337"/>
                <a:gd name="connsiteX20" fmla="*/ 642203 w 1406316"/>
                <a:gd name="connsiteY20" fmla="*/ 756041 h 840337"/>
                <a:gd name="connsiteX21" fmla="*/ 565979 w 1406316"/>
                <a:gd name="connsiteY21" fmla="*/ 826829 h 840337"/>
                <a:gd name="connsiteX22" fmla="*/ 522645 w 1406316"/>
                <a:gd name="connsiteY22" fmla="*/ 732261 h 840337"/>
                <a:gd name="connsiteX23" fmla="*/ 434073 w 1406316"/>
                <a:gd name="connsiteY23" fmla="*/ 786813 h 840337"/>
                <a:gd name="connsiteX24" fmla="*/ 410014 w 1406316"/>
                <a:gd name="connsiteY24" fmla="*/ 685609 h 840337"/>
                <a:gd name="connsiteX25" fmla="*/ 312505 w 1406316"/>
                <a:gd name="connsiteY25" fmla="*/ 721834 h 840337"/>
                <a:gd name="connsiteX26" fmla="*/ 308657 w 1406316"/>
                <a:gd name="connsiteY26" fmla="*/ 617882 h 840337"/>
                <a:gd name="connsiteX27" fmla="*/ 205950 w 1406316"/>
                <a:gd name="connsiteY27" fmla="*/ 634387 h 840337"/>
                <a:gd name="connsiteX28" fmla="*/ 222455 w 1406316"/>
                <a:gd name="connsiteY28" fmla="*/ 531680 h 840337"/>
                <a:gd name="connsiteX29" fmla="*/ 118503 w 1406316"/>
                <a:gd name="connsiteY29" fmla="*/ 527832 h 840337"/>
                <a:gd name="connsiteX30" fmla="*/ 154728 w 1406316"/>
                <a:gd name="connsiteY30" fmla="*/ 430323 h 840337"/>
                <a:gd name="connsiteX31" fmla="*/ 53524 w 1406316"/>
                <a:gd name="connsiteY31" fmla="*/ 406264 h 840337"/>
                <a:gd name="connsiteX32" fmla="*/ 108076 w 1406316"/>
                <a:gd name="connsiteY32" fmla="*/ 317692 h 840337"/>
                <a:gd name="connsiteX33" fmla="*/ 13508 w 1406316"/>
                <a:gd name="connsiteY33" fmla="*/ 274358 h 840337"/>
                <a:gd name="connsiteX34" fmla="*/ 84296 w 1406316"/>
                <a:gd name="connsiteY34" fmla="*/ 198134 h 840337"/>
                <a:gd name="connsiteX35" fmla="*/ 0 w 1406316"/>
                <a:gd name="connsiteY35" fmla="*/ 137179 h 840337"/>
                <a:gd name="connsiteX36" fmla="*/ 84296 w 1406316"/>
                <a:gd name="connsiteY36" fmla="*/ 76224 h 840337"/>
                <a:gd name="connsiteX0" fmla="*/ 1289292 w 1406316"/>
                <a:gd name="connsiteY0" fmla="*/ 71294 h 840337"/>
                <a:gd name="connsiteX1" fmla="*/ 1392808 w 1406316"/>
                <a:gd name="connsiteY1" fmla="*/ 0 h 840337"/>
                <a:gd name="connsiteX2" fmla="*/ 1406316 w 1406316"/>
                <a:gd name="connsiteY2" fmla="*/ 137179 h 840337"/>
                <a:gd name="connsiteX3" fmla="*/ 1322020 w 1406316"/>
                <a:gd name="connsiteY3" fmla="*/ 198134 h 840337"/>
                <a:gd name="connsiteX4" fmla="*/ 1392808 w 1406316"/>
                <a:gd name="connsiteY4" fmla="*/ 274358 h 840337"/>
                <a:gd name="connsiteX5" fmla="*/ 1298240 w 1406316"/>
                <a:gd name="connsiteY5" fmla="*/ 317692 h 840337"/>
                <a:gd name="connsiteX6" fmla="*/ 1352792 w 1406316"/>
                <a:gd name="connsiteY6" fmla="*/ 406264 h 840337"/>
                <a:gd name="connsiteX7" fmla="*/ 1251588 w 1406316"/>
                <a:gd name="connsiteY7" fmla="*/ 430323 h 840337"/>
                <a:gd name="connsiteX8" fmla="*/ 1287813 w 1406316"/>
                <a:gd name="connsiteY8" fmla="*/ 527832 h 840337"/>
                <a:gd name="connsiteX9" fmla="*/ 1183861 w 1406316"/>
                <a:gd name="connsiteY9" fmla="*/ 531680 h 840337"/>
                <a:gd name="connsiteX10" fmla="*/ 1200366 w 1406316"/>
                <a:gd name="connsiteY10" fmla="*/ 634387 h 840337"/>
                <a:gd name="connsiteX11" fmla="*/ 1097659 w 1406316"/>
                <a:gd name="connsiteY11" fmla="*/ 617882 h 840337"/>
                <a:gd name="connsiteX12" fmla="*/ 1093811 w 1406316"/>
                <a:gd name="connsiteY12" fmla="*/ 721834 h 840337"/>
                <a:gd name="connsiteX13" fmla="*/ 996302 w 1406316"/>
                <a:gd name="connsiteY13" fmla="*/ 685609 h 840337"/>
                <a:gd name="connsiteX14" fmla="*/ 972243 w 1406316"/>
                <a:gd name="connsiteY14" fmla="*/ 786813 h 840337"/>
                <a:gd name="connsiteX15" fmla="*/ 883671 w 1406316"/>
                <a:gd name="connsiteY15" fmla="*/ 732261 h 840337"/>
                <a:gd name="connsiteX16" fmla="*/ 840337 w 1406316"/>
                <a:gd name="connsiteY16" fmla="*/ 826829 h 840337"/>
                <a:gd name="connsiteX17" fmla="*/ 764113 w 1406316"/>
                <a:gd name="connsiteY17" fmla="*/ 756041 h 840337"/>
                <a:gd name="connsiteX18" fmla="*/ 703158 w 1406316"/>
                <a:gd name="connsiteY18" fmla="*/ 840337 h 840337"/>
                <a:gd name="connsiteX19" fmla="*/ 642203 w 1406316"/>
                <a:gd name="connsiteY19" fmla="*/ 756041 h 840337"/>
                <a:gd name="connsiteX20" fmla="*/ 565979 w 1406316"/>
                <a:gd name="connsiteY20" fmla="*/ 826829 h 840337"/>
                <a:gd name="connsiteX21" fmla="*/ 522645 w 1406316"/>
                <a:gd name="connsiteY21" fmla="*/ 732261 h 840337"/>
                <a:gd name="connsiteX22" fmla="*/ 434073 w 1406316"/>
                <a:gd name="connsiteY22" fmla="*/ 786813 h 840337"/>
                <a:gd name="connsiteX23" fmla="*/ 410014 w 1406316"/>
                <a:gd name="connsiteY23" fmla="*/ 685609 h 840337"/>
                <a:gd name="connsiteX24" fmla="*/ 312505 w 1406316"/>
                <a:gd name="connsiteY24" fmla="*/ 721834 h 840337"/>
                <a:gd name="connsiteX25" fmla="*/ 308657 w 1406316"/>
                <a:gd name="connsiteY25" fmla="*/ 617882 h 840337"/>
                <a:gd name="connsiteX26" fmla="*/ 205950 w 1406316"/>
                <a:gd name="connsiteY26" fmla="*/ 634387 h 840337"/>
                <a:gd name="connsiteX27" fmla="*/ 222455 w 1406316"/>
                <a:gd name="connsiteY27" fmla="*/ 531680 h 840337"/>
                <a:gd name="connsiteX28" fmla="*/ 118503 w 1406316"/>
                <a:gd name="connsiteY28" fmla="*/ 527832 h 840337"/>
                <a:gd name="connsiteX29" fmla="*/ 154728 w 1406316"/>
                <a:gd name="connsiteY29" fmla="*/ 430323 h 840337"/>
                <a:gd name="connsiteX30" fmla="*/ 53524 w 1406316"/>
                <a:gd name="connsiteY30" fmla="*/ 406264 h 840337"/>
                <a:gd name="connsiteX31" fmla="*/ 108076 w 1406316"/>
                <a:gd name="connsiteY31" fmla="*/ 317692 h 840337"/>
                <a:gd name="connsiteX32" fmla="*/ 13508 w 1406316"/>
                <a:gd name="connsiteY32" fmla="*/ 274358 h 840337"/>
                <a:gd name="connsiteX33" fmla="*/ 84296 w 1406316"/>
                <a:gd name="connsiteY33" fmla="*/ 198134 h 840337"/>
                <a:gd name="connsiteX34" fmla="*/ 0 w 1406316"/>
                <a:gd name="connsiteY34" fmla="*/ 137179 h 840337"/>
                <a:gd name="connsiteX35" fmla="*/ 84296 w 1406316"/>
                <a:gd name="connsiteY35" fmla="*/ 76224 h 840337"/>
                <a:gd name="connsiteX0" fmla="*/ 1392808 w 1406316"/>
                <a:gd name="connsiteY0" fmla="*/ 0 h 840337"/>
                <a:gd name="connsiteX1" fmla="*/ 1406316 w 1406316"/>
                <a:gd name="connsiteY1" fmla="*/ 137179 h 840337"/>
                <a:gd name="connsiteX2" fmla="*/ 1322020 w 1406316"/>
                <a:gd name="connsiteY2" fmla="*/ 198134 h 840337"/>
                <a:gd name="connsiteX3" fmla="*/ 1392808 w 1406316"/>
                <a:gd name="connsiteY3" fmla="*/ 274358 h 840337"/>
                <a:gd name="connsiteX4" fmla="*/ 1298240 w 1406316"/>
                <a:gd name="connsiteY4" fmla="*/ 317692 h 840337"/>
                <a:gd name="connsiteX5" fmla="*/ 1352792 w 1406316"/>
                <a:gd name="connsiteY5" fmla="*/ 406264 h 840337"/>
                <a:gd name="connsiteX6" fmla="*/ 1251588 w 1406316"/>
                <a:gd name="connsiteY6" fmla="*/ 430323 h 840337"/>
                <a:gd name="connsiteX7" fmla="*/ 1287813 w 1406316"/>
                <a:gd name="connsiteY7" fmla="*/ 527832 h 840337"/>
                <a:gd name="connsiteX8" fmla="*/ 1183861 w 1406316"/>
                <a:gd name="connsiteY8" fmla="*/ 531680 h 840337"/>
                <a:gd name="connsiteX9" fmla="*/ 1200366 w 1406316"/>
                <a:gd name="connsiteY9" fmla="*/ 634387 h 840337"/>
                <a:gd name="connsiteX10" fmla="*/ 1097659 w 1406316"/>
                <a:gd name="connsiteY10" fmla="*/ 617882 h 840337"/>
                <a:gd name="connsiteX11" fmla="*/ 1093811 w 1406316"/>
                <a:gd name="connsiteY11" fmla="*/ 721834 h 840337"/>
                <a:gd name="connsiteX12" fmla="*/ 996302 w 1406316"/>
                <a:gd name="connsiteY12" fmla="*/ 685609 h 840337"/>
                <a:gd name="connsiteX13" fmla="*/ 972243 w 1406316"/>
                <a:gd name="connsiteY13" fmla="*/ 786813 h 840337"/>
                <a:gd name="connsiteX14" fmla="*/ 883671 w 1406316"/>
                <a:gd name="connsiteY14" fmla="*/ 732261 h 840337"/>
                <a:gd name="connsiteX15" fmla="*/ 840337 w 1406316"/>
                <a:gd name="connsiteY15" fmla="*/ 826829 h 840337"/>
                <a:gd name="connsiteX16" fmla="*/ 764113 w 1406316"/>
                <a:gd name="connsiteY16" fmla="*/ 756041 h 840337"/>
                <a:gd name="connsiteX17" fmla="*/ 703158 w 1406316"/>
                <a:gd name="connsiteY17" fmla="*/ 840337 h 840337"/>
                <a:gd name="connsiteX18" fmla="*/ 642203 w 1406316"/>
                <a:gd name="connsiteY18" fmla="*/ 756041 h 840337"/>
                <a:gd name="connsiteX19" fmla="*/ 565979 w 1406316"/>
                <a:gd name="connsiteY19" fmla="*/ 826829 h 840337"/>
                <a:gd name="connsiteX20" fmla="*/ 522645 w 1406316"/>
                <a:gd name="connsiteY20" fmla="*/ 732261 h 840337"/>
                <a:gd name="connsiteX21" fmla="*/ 434073 w 1406316"/>
                <a:gd name="connsiteY21" fmla="*/ 786813 h 840337"/>
                <a:gd name="connsiteX22" fmla="*/ 410014 w 1406316"/>
                <a:gd name="connsiteY22" fmla="*/ 685609 h 840337"/>
                <a:gd name="connsiteX23" fmla="*/ 312505 w 1406316"/>
                <a:gd name="connsiteY23" fmla="*/ 721834 h 840337"/>
                <a:gd name="connsiteX24" fmla="*/ 308657 w 1406316"/>
                <a:gd name="connsiteY24" fmla="*/ 617882 h 840337"/>
                <a:gd name="connsiteX25" fmla="*/ 205950 w 1406316"/>
                <a:gd name="connsiteY25" fmla="*/ 634387 h 840337"/>
                <a:gd name="connsiteX26" fmla="*/ 222455 w 1406316"/>
                <a:gd name="connsiteY26" fmla="*/ 531680 h 840337"/>
                <a:gd name="connsiteX27" fmla="*/ 118503 w 1406316"/>
                <a:gd name="connsiteY27" fmla="*/ 527832 h 840337"/>
                <a:gd name="connsiteX28" fmla="*/ 154728 w 1406316"/>
                <a:gd name="connsiteY28" fmla="*/ 430323 h 840337"/>
                <a:gd name="connsiteX29" fmla="*/ 53524 w 1406316"/>
                <a:gd name="connsiteY29" fmla="*/ 406264 h 840337"/>
                <a:gd name="connsiteX30" fmla="*/ 108076 w 1406316"/>
                <a:gd name="connsiteY30" fmla="*/ 317692 h 840337"/>
                <a:gd name="connsiteX31" fmla="*/ 13508 w 1406316"/>
                <a:gd name="connsiteY31" fmla="*/ 274358 h 840337"/>
                <a:gd name="connsiteX32" fmla="*/ 84296 w 1406316"/>
                <a:gd name="connsiteY32" fmla="*/ 198134 h 840337"/>
                <a:gd name="connsiteX33" fmla="*/ 0 w 1406316"/>
                <a:gd name="connsiteY33" fmla="*/ 137179 h 840337"/>
                <a:gd name="connsiteX34" fmla="*/ 84296 w 1406316"/>
                <a:gd name="connsiteY34" fmla="*/ 76224 h 840337"/>
                <a:gd name="connsiteX0" fmla="*/ 1406316 w 1406316"/>
                <a:gd name="connsiteY0" fmla="*/ 60955 h 764113"/>
                <a:gd name="connsiteX1" fmla="*/ 1322020 w 1406316"/>
                <a:gd name="connsiteY1" fmla="*/ 121910 h 764113"/>
                <a:gd name="connsiteX2" fmla="*/ 1392808 w 1406316"/>
                <a:gd name="connsiteY2" fmla="*/ 198134 h 764113"/>
                <a:gd name="connsiteX3" fmla="*/ 1298240 w 1406316"/>
                <a:gd name="connsiteY3" fmla="*/ 241468 h 764113"/>
                <a:gd name="connsiteX4" fmla="*/ 1352792 w 1406316"/>
                <a:gd name="connsiteY4" fmla="*/ 330040 h 764113"/>
                <a:gd name="connsiteX5" fmla="*/ 1251588 w 1406316"/>
                <a:gd name="connsiteY5" fmla="*/ 354099 h 764113"/>
                <a:gd name="connsiteX6" fmla="*/ 1287813 w 1406316"/>
                <a:gd name="connsiteY6" fmla="*/ 451608 h 764113"/>
                <a:gd name="connsiteX7" fmla="*/ 1183861 w 1406316"/>
                <a:gd name="connsiteY7" fmla="*/ 455456 h 764113"/>
                <a:gd name="connsiteX8" fmla="*/ 1200366 w 1406316"/>
                <a:gd name="connsiteY8" fmla="*/ 558163 h 764113"/>
                <a:gd name="connsiteX9" fmla="*/ 1097659 w 1406316"/>
                <a:gd name="connsiteY9" fmla="*/ 541658 h 764113"/>
                <a:gd name="connsiteX10" fmla="*/ 1093811 w 1406316"/>
                <a:gd name="connsiteY10" fmla="*/ 645610 h 764113"/>
                <a:gd name="connsiteX11" fmla="*/ 996302 w 1406316"/>
                <a:gd name="connsiteY11" fmla="*/ 609385 h 764113"/>
                <a:gd name="connsiteX12" fmla="*/ 972243 w 1406316"/>
                <a:gd name="connsiteY12" fmla="*/ 710589 h 764113"/>
                <a:gd name="connsiteX13" fmla="*/ 883671 w 1406316"/>
                <a:gd name="connsiteY13" fmla="*/ 656037 h 764113"/>
                <a:gd name="connsiteX14" fmla="*/ 840337 w 1406316"/>
                <a:gd name="connsiteY14" fmla="*/ 750605 h 764113"/>
                <a:gd name="connsiteX15" fmla="*/ 764113 w 1406316"/>
                <a:gd name="connsiteY15" fmla="*/ 679817 h 764113"/>
                <a:gd name="connsiteX16" fmla="*/ 703158 w 1406316"/>
                <a:gd name="connsiteY16" fmla="*/ 764113 h 764113"/>
                <a:gd name="connsiteX17" fmla="*/ 642203 w 1406316"/>
                <a:gd name="connsiteY17" fmla="*/ 679817 h 764113"/>
                <a:gd name="connsiteX18" fmla="*/ 565979 w 1406316"/>
                <a:gd name="connsiteY18" fmla="*/ 750605 h 764113"/>
                <a:gd name="connsiteX19" fmla="*/ 522645 w 1406316"/>
                <a:gd name="connsiteY19" fmla="*/ 656037 h 764113"/>
                <a:gd name="connsiteX20" fmla="*/ 434073 w 1406316"/>
                <a:gd name="connsiteY20" fmla="*/ 710589 h 764113"/>
                <a:gd name="connsiteX21" fmla="*/ 410014 w 1406316"/>
                <a:gd name="connsiteY21" fmla="*/ 609385 h 764113"/>
                <a:gd name="connsiteX22" fmla="*/ 312505 w 1406316"/>
                <a:gd name="connsiteY22" fmla="*/ 645610 h 764113"/>
                <a:gd name="connsiteX23" fmla="*/ 308657 w 1406316"/>
                <a:gd name="connsiteY23" fmla="*/ 541658 h 764113"/>
                <a:gd name="connsiteX24" fmla="*/ 205950 w 1406316"/>
                <a:gd name="connsiteY24" fmla="*/ 558163 h 764113"/>
                <a:gd name="connsiteX25" fmla="*/ 222455 w 1406316"/>
                <a:gd name="connsiteY25" fmla="*/ 455456 h 764113"/>
                <a:gd name="connsiteX26" fmla="*/ 118503 w 1406316"/>
                <a:gd name="connsiteY26" fmla="*/ 451608 h 764113"/>
                <a:gd name="connsiteX27" fmla="*/ 154728 w 1406316"/>
                <a:gd name="connsiteY27" fmla="*/ 354099 h 764113"/>
                <a:gd name="connsiteX28" fmla="*/ 53524 w 1406316"/>
                <a:gd name="connsiteY28" fmla="*/ 330040 h 764113"/>
                <a:gd name="connsiteX29" fmla="*/ 108076 w 1406316"/>
                <a:gd name="connsiteY29" fmla="*/ 241468 h 764113"/>
                <a:gd name="connsiteX30" fmla="*/ 13508 w 1406316"/>
                <a:gd name="connsiteY30" fmla="*/ 198134 h 764113"/>
                <a:gd name="connsiteX31" fmla="*/ 84296 w 1406316"/>
                <a:gd name="connsiteY31" fmla="*/ 121910 h 764113"/>
                <a:gd name="connsiteX32" fmla="*/ 0 w 1406316"/>
                <a:gd name="connsiteY32" fmla="*/ 60955 h 764113"/>
                <a:gd name="connsiteX33" fmla="*/ 84296 w 1406316"/>
                <a:gd name="connsiteY33" fmla="*/ 0 h 764113"/>
                <a:gd name="connsiteX0" fmla="*/ 1406316 w 1406316"/>
                <a:gd name="connsiteY0" fmla="*/ 0 h 703158"/>
                <a:gd name="connsiteX1" fmla="*/ 1322020 w 1406316"/>
                <a:gd name="connsiteY1" fmla="*/ 60955 h 703158"/>
                <a:gd name="connsiteX2" fmla="*/ 1392808 w 1406316"/>
                <a:gd name="connsiteY2" fmla="*/ 137179 h 703158"/>
                <a:gd name="connsiteX3" fmla="*/ 1298240 w 1406316"/>
                <a:gd name="connsiteY3" fmla="*/ 180513 h 703158"/>
                <a:gd name="connsiteX4" fmla="*/ 1352792 w 1406316"/>
                <a:gd name="connsiteY4" fmla="*/ 269085 h 703158"/>
                <a:gd name="connsiteX5" fmla="*/ 1251588 w 1406316"/>
                <a:gd name="connsiteY5" fmla="*/ 293144 h 703158"/>
                <a:gd name="connsiteX6" fmla="*/ 1287813 w 1406316"/>
                <a:gd name="connsiteY6" fmla="*/ 390653 h 703158"/>
                <a:gd name="connsiteX7" fmla="*/ 1183861 w 1406316"/>
                <a:gd name="connsiteY7" fmla="*/ 394501 h 703158"/>
                <a:gd name="connsiteX8" fmla="*/ 1200366 w 1406316"/>
                <a:gd name="connsiteY8" fmla="*/ 497208 h 703158"/>
                <a:gd name="connsiteX9" fmla="*/ 1097659 w 1406316"/>
                <a:gd name="connsiteY9" fmla="*/ 480703 h 703158"/>
                <a:gd name="connsiteX10" fmla="*/ 1093811 w 1406316"/>
                <a:gd name="connsiteY10" fmla="*/ 584655 h 703158"/>
                <a:gd name="connsiteX11" fmla="*/ 996302 w 1406316"/>
                <a:gd name="connsiteY11" fmla="*/ 548430 h 703158"/>
                <a:gd name="connsiteX12" fmla="*/ 972243 w 1406316"/>
                <a:gd name="connsiteY12" fmla="*/ 649634 h 703158"/>
                <a:gd name="connsiteX13" fmla="*/ 883671 w 1406316"/>
                <a:gd name="connsiteY13" fmla="*/ 595082 h 703158"/>
                <a:gd name="connsiteX14" fmla="*/ 840337 w 1406316"/>
                <a:gd name="connsiteY14" fmla="*/ 689650 h 703158"/>
                <a:gd name="connsiteX15" fmla="*/ 764113 w 1406316"/>
                <a:gd name="connsiteY15" fmla="*/ 618862 h 703158"/>
                <a:gd name="connsiteX16" fmla="*/ 703158 w 1406316"/>
                <a:gd name="connsiteY16" fmla="*/ 703158 h 703158"/>
                <a:gd name="connsiteX17" fmla="*/ 642203 w 1406316"/>
                <a:gd name="connsiteY17" fmla="*/ 618862 h 703158"/>
                <a:gd name="connsiteX18" fmla="*/ 565979 w 1406316"/>
                <a:gd name="connsiteY18" fmla="*/ 689650 h 703158"/>
                <a:gd name="connsiteX19" fmla="*/ 522645 w 1406316"/>
                <a:gd name="connsiteY19" fmla="*/ 595082 h 703158"/>
                <a:gd name="connsiteX20" fmla="*/ 434073 w 1406316"/>
                <a:gd name="connsiteY20" fmla="*/ 649634 h 703158"/>
                <a:gd name="connsiteX21" fmla="*/ 410014 w 1406316"/>
                <a:gd name="connsiteY21" fmla="*/ 548430 h 703158"/>
                <a:gd name="connsiteX22" fmla="*/ 312505 w 1406316"/>
                <a:gd name="connsiteY22" fmla="*/ 584655 h 703158"/>
                <a:gd name="connsiteX23" fmla="*/ 308657 w 1406316"/>
                <a:gd name="connsiteY23" fmla="*/ 480703 h 703158"/>
                <a:gd name="connsiteX24" fmla="*/ 205950 w 1406316"/>
                <a:gd name="connsiteY24" fmla="*/ 497208 h 703158"/>
                <a:gd name="connsiteX25" fmla="*/ 222455 w 1406316"/>
                <a:gd name="connsiteY25" fmla="*/ 394501 h 703158"/>
                <a:gd name="connsiteX26" fmla="*/ 118503 w 1406316"/>
                <a:gd name="connsiteY26" fmla="*/ 390653 h 703158"/>
                <a:gd name="connsiteX27" fmla="*/ 154728 w 1406316"/>
                <a:gd name="connsiteY27" fmla="*/ 293144 h 703158"/>
                <a:gd name="connsiteX28" fmla="*/ 53524 w 1406316"/>
                <a:gd name="connsiteY28" fmla="*/ 269085 h 703158"/>
                <a:gd name="connsiteX29" fmla="*/ 108076 w 1406316"/>
                <a:gd name="connsiteY29" fmla="*/ 180513 h 703158"/>
                <a:gd name="connsiteX30" fmla="*/ 13508 w 1406316"/>
                <a:gd name="connsiteY30" fmla="*/ 137179 h 703158"/>
                <a:gd name="connsiteX31" fmla="*/ 84296 w 1406316"/>
                <a:gd name="connsiteY31" fmla="*/ 60955 h 703158"/>
                <a:gd name="connsiteX32" fmla="*/ 0 w 1406316"/>
                <a:gd name="connsiteY32" fmla="*/ 0 h 70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406316" h="703158">
                  <a:moveTo>
                    <a:pt x="1406316" y="0"/>
                  </a:moveTo>
                  <a:lnTo>
                    <a:pt x="1322020" y="60955"/>
                  </a:lnTo>
                  <a:lnTo>
                    <a:pt x="1392808" y="137179"/>
                  </a:lnTo>
                  <a:lnTo>
                    <a:pt x="1298240" y="180513"/>
                  </a:lnTo>
                  <a:lnTo>
                    <a:pt x="1352792" y="269085"/>
                  </a:lnTo>
                  <a:lnTo>
                    <a:pt x="1251588" y="293144"/>
                  </a:lnTo>
                  <a:lnTo>
                    <a:pt x="1287813" y="390653"/>
                  </a:lnTo>
                  <a:lnTo>
                    <a:pt x="1183861" y="394501"/>
                  </a:lnTo>
                  <a:lnTo>
                    <a:pt x="1200366" y="497208"/>
                  </a:lnTo>
                  <a:lnTo>
                    <a:pt x="1097659" y="480703"/>
                  </a:lnTo>
                  <a:lnTo>
                    <a:pt x="1093811" y="584655"/>
                  </a:lnTo>
                  <a:lnTo>
                    <a:pt x="996302" y="548430"/>
                  </a:lnTo>
                  <a:lnTo>
                    <a:pt x="972243" y="649634"/>
                  </a:lnTo>
                  <a:lnTo>
                    <a:pt x="883671" y="595082"/>
                  </a:lnTo>
                  <a:lnTo>
                    <a:pt x="840337" y="689650"/>
                  </a:lnTo>
                  <a:lnTo>
                    <a:pt x="764113" y="618862"/>
                  </a:lnTo>
                  <a:lnTo>
                    <a:pt x="703158" y="703158"/>
                  </a:lnTo>
                  <a:lnTo>
                    <a:pt x="642203" y="618862"/>
                  </a:lnTo>
                  <a:lnTo>
                    <a:pt x="565979" y="689650"/>
                  </a:lnTo>
                  <a:lnTo>
                    <a:pt x="522645" y="595082"/>
                  </a:lnTo>
                  <a:lnTo>
                    <a:pt x="434073" y="649634"/>
                  </a:lnTo>
                  <a:lnTo>
                    <a:pt x="410014" y="548430"/>
                  </a:lnTo>
                  <a:lnTo>
                    <a:pt x="312505" y="584655"/>
                  </a:lnTo>
                  <a:lnTo>
                    <a:pt x="308657" y="480703"/>
                  </a:lnTo>
                  <a:lnTo>
                    <a:pt x="205950" y="497208"/>
                  </a:lnTo>
                  <a:lnTo>
                    <a:pt x="222455" y="394501"/>
                  </a:lnTo>
                  <a:lnTo>
                    <a:pt x="118503" y="390653"/>
                  </a:lnTo>
                  <a:lnTo>
                    <a:pt x="154728" y="293144"/>
                  </a:lnTo>
                  <a:lnTo>
                    <a:pt x="53524" y="269085"/>
                  </a:lnTo>
                  <a:lnTo>
                    <a:pt x="108076" y="180513"/>
                  </a:lnTo>
                  <a:lnTo>
                    <a:pt x="13508" y="137179"/>
                  </a:lnTo>
                  <a:lnTo>
                    <a:pt x="84296" y="60955"/>
                  </a:lnTo>
                  <a:lnTo>
                    <a:pt x="0" y="0"/>
                  </a:lnTo>
                </a:path>
              </a:pathLst>
            </a:custGeom>
            <a:pattFill prst="smCheck">
              <a:fgClr>
                <a:srgbClr val="00B0F0"/>
              </a:fgClr>
              <a:bgClr>
                <a:srgbClr val="0070C0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27672" y="3473252"/>
              <a:ext cx="1082354" cy="816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 smtClean="0">
                  <a:solidFill>
                    <a:schemeClr val="bg1"/>
                  </a:solidFill>
                  <a:latin typeface="Arial Black" pitchFamily="34" charset="0"/>
                </a:rPr>
                <a:t>11</a:t>
              </a:r>
              <a:endParaRPr lang="ja-JP" altLang="en-US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48439" y="4105443"/>
              <a:ext cx="1263610" cy="52248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600" b="1" dirty="0" smtClean="0">
                  <a:solidFill>
                    <a:schemeClr val="bg1"/>
                  </a:solidFill>
                  <a:latin typeface="Arial Black" pitchFamily="34" charset="0"/>
                </a:rPr>
                <a:t>２０１９</a:t>
              </a:r>
              <a:endParaRPr lang="ja-JP" altLang="en-US" sz="26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483415" y="209751"/>
            <a:ext cx="5175603" cy="456862"/>
            <a:chOff x="444070" y="1394763"/>
            <a:chExt cx="6225290" cy="646331"/>
          </a:xfrm>
        </p:grpSpPr>
        <p:cxnSp>
          <p:nvCxnSpPr>
            <p:cNvPr id="12" name="直線コネクタ 11"/>
            <p:cNvCxnSpPr/>
            <p:nvPr/>
          </p:nvCxnSpPr>
          <p:spPr>
            <a:xfrm>
              <a:off x="450690" y="2041094"/>
              <a:ext cx="6218670" cy="0"/>
            </a:xfrm>
            <a:prstGeom prst="line">
              <a:avLst/>
            </a:prstGeom>
            <a:ln w="15875" cap="rnd"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1188540" y="1394763"/>
              <a:ext cx="5480820" cy="609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200" b="1" dirty="0">
                  <a:solidFill>
                    <a:srgbClr val="0070C0"/>
                  </a:solidFill>
                  <a:latin typeface="Arial Black" pitchFamily="34" charset="0"/>
                </a:rPr>
                <a:t>(</a:t>
              </a:r>
              <a:r>
                <a:rPr lang="ja-JP" altLang="en-US" sz="2200" b="1" dirty="0">
                  <a:solidFill>
                    <a:srgbClr val="0070C0"/>
                  </a:solidFill>
                  <a:latin typeface="Arial Black" pitchFamily="34" charset="0"/>
                </a:rPr>
                <a:t>株</a:t>
              </a:r>
              <a:r>
                <a:rPr lang="en-US" altLang="ja-JP" sz="2200" b="1" dirty="0">
                  <a:solidFill>
                    <a:srgbClr val="0070C0"/>
                  </a:solidFill>
                  <a:latin typeface="Arial Black" pitchFamily="34" charset="0"/>
                </a:rPr>
                <a:t>)JEED</a:t>
              </a:r>
              <a:r>
                <a:rPr lang="ja-JP" altLang="en-US" sz="2200" b="1" dirty="0">
                  <a:solidFill>
                    <a:srgbClr val="0070C0"/>
                  </a:solidFill>
                  <a:latin typeface="Arial Black" pitchFamily="34" charset="0"/>
                </a:rPr>
                <a:t>　</a:t>
              </a:r>
              <a:r>
                <a:rPr lang="en-US" altLang="ja-JP" sz="2200" b="1" dirty="0">
                  <a:solidFill>
                    <a:srgbClr val="0070C0"/>
                  </a:solidFill>
                  <a:latin typeface="Arial Black" pitchFamily="34" charset="0"/>
                </a:rPr>
                <a:t>FACTORY</a:t>
              </a:r>
              <a:endParaRPr lang="ja-JP" altLang="en-US" sz="2200" b="1" dirty="0">
                <a:solidFill>
                  <a:srgbClr val="0070C0"/>
                </a:solidFill>
                <a:latin typeface="Arial Black" pitchFamily="34" charset="0"/>
              </a:endParaRPr>
            </a:p>
          </p:txBody>
        </p:sp>
        <p:sp>
          <p:nvSpPr>
            <p:cNvPr id="14" name="山形 13"/>
            <p:cNvSpPr/>
            <p:nvPr/>
          </p:nvSpPr>
          <p:spPr>
            <a:xfrm>
              <a:off x="444070" y="1503073"/>
              <a:ext cx="374204" cy="374204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65000">
                  <a:srgbClr val="00B0F0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山形 14"/>
            <p:cNvSpPr/>
            <p:nvPr/>
          </p:nvSpPr>
          <p:spPr>
            <a:xfrm>
              <a:off x="709884" y="1503073"/>
              <a:ext cx="374204" cy="374204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65000">
                  <a:srgbClr val="00B0F0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1500605" y="782489"/>
            <a:ext cx="5502224" cy="592861"/>
          </a:xfrm>
          <a:prstGeom prst="roundRect">
            <a:avLst>
              <a:gd name="adj" fmla="val 3306"/>
            </a:avLst>
          </a:prstGeom>
          <a:pattFill prst="dkVert">
            <a:fgClr>
              <a:srgbClr val="E0FDC3"/>
            </a:fgClr>
            <a:bgClr>
              <a:srgbClr val="CDF49A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コース名：</a:t>
            </a:r>
            <a:r>
              <a:rPr lang="ja-JP" altLang="en-US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イベント施設スタッフ</a:t>
            </a:r>
            <a:r>
              <a:rPr kumimoji="1" lang="ja-JP" altLang="en-US" b="1" dirty="0" smtClean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養成科</a:t>
            </a:r>
            <a:endParaRPr kumimoji="1" lang="ja-JP" altLang="en-US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139369" y="5713824"/>
            <a:ext cx="6863459" cy="0"/>
          </a:xfrm>
          <a:prstGeom prst="line">
            <a:avLst/>
          </a:prstGeom>
          <a:ln w="15875" cap="rnd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右矢印 33"/>
          <p:cNvSpPr/>
          <p:nvPr/>
        </p:nvSpPr>
        <p:spPr>
          <a:xfrm>
            <a:off x="5339443" y="70769"/>
            <a:ext cx="1861457" cy="478738"/>
          </a:xfrm>
          <a:prstGeom prst="rightArrow">
            <a:avLst>
              <a:gd name="adj1" fmla="val 65902"/>
              <a:gd name="adj2" fmla="val 71289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48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500" b="1" dirty="0"/>
              <a:t>　　</a:t>
            </a:r>
            <a:r>
              <a:rPr lang="ja-JP" altLang="en-US" sz="1300" b="1" dirty="0">
                <a:solidFill>
                  <a:schemeClr val="tx1"/>
                </a:solidFill>
              </a:rPr>
              <a:t>求職者支援訓練</a:t>
            </a: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21" y="2011880"/>
            <a:ext cx="3745903" cy="2587009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82" y="6400154"/>
            <a:ext cx="3706937" cy="2661203"/>
          </a:xfrm>
          <a:prstGeom prst="rect">
            <a:avLst/>
          </a:prstGeom>
        </p:spPr>
      </p:pic>
      <p:grpSp>
        <p:nvGrpSpPr>
          <p:cNvPr id="43" name="グループ化 42"/>
          <p:cNvGrpSpPr/>
          <p:nvPr/>
        </p:nvGrpSpPr>
        <p:grpSpPr>
          <a:xfrm>
            <a:off x="54162" y="5971239"/>
            <a:ext cx="865943" cy="819494"/>
            <a:chOff x="3333460" y="5255264"/>
            <a:chExt cx="1008000" cy="961350"/>
          </a:xfrm>
        </p:grpSpPr>
        <p:sp>
          <p:nvSpPr>
            <p:cNvPr id="44" name="円/楕円 43"/>
            <p:cNvSpPr/>
            <p:nvPr/>
          </p:nvSpPr>
          <p:spPr>
            <a:xfrm flipH="1">
              <a:off x="3373227" y="5255264"/>
              <a:ext cx="961350" cy="961350"/>
            </a:xfrm>
            <a:prstGeom prst="ellipse">
              <a:avLst/>
            </a:prstGeom>
            <a:pattFill prst="solidDmnd">
              <a:fgClr>
                <a:srgbClr val="009BD2"/>
              </a:fgClr>
              <a:bgClr>
                <a:srgbClr val="00B9FA"/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 flipH="1">
              <a:off x="3333460" y="5537312"/>
              <a:ext cx="1008000" cy="433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800" b="1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POINT!</a:t>
              </a:r>
            </a:p>
          </p:txBody>
        </p:sp>
        <p:sp>
          <p:nvSpPr>
            <p:cNvPr id="46" name="円/楕円 45"/>
            <p:cNvSpPr/>
            <p:nvPr/>
          </p:nvSpPr>
          <p:spPr>
            <a:xfrm flipH="1">
              <a:off x="3791572" y="5278507"/>
              <a:ext cx="124660" cy="125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dist="25400" dir="17040000">
                <a:prstClr val="black">
                  <a:alpha val="28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874424" y="1602132"/>
            <a:ext cx="865943" cy="819494"/>
            <a:chOff x="3333460" y="5255264"/>
            <a:chExt cx="1008000" cy="961350"/>
          </a:xfrm>
        </p:grpSpPr>
        <p:sp>
          <p:nvSpPr>
            <p:cNvPr id="50" name="円/楕円 49"/>
            <p:cNvSpPr/>
            <p:nvPr/>
          </p:nvSpPr>
          <p:spPr>
            <a:xfrm flipH="1">
              <a:off x="3373227" y="5255264"/>
              <a:ext cx="961350" cy="961350"/>
            </a:xfrm>
            <a:prstGeom prst="ellipse">
              <a:avLst/>
            </a:prstGeom>
            <a:pattFill prst="solidDmnd">
              <a:fgClr>
                <a:srgbClr val="009BD2"/>
              </a:fgClr>
              <a:bgClr>
                <a:srgbClr val="00B9FA"/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 flipH="1">
              <a:off x="3333460" y="5537312"/>
              <a:ext cx="1008000" cy="433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800" b="1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POINT!</a:t>
              </a:r>
            </a:p>
          </p:txBody>
        </p:sp>
        <p:sp>
          <p:nvSpPr>
            <p:cNvPr id="52" name="円/楕円 51"/>
            <p:cNvSpPr/>
            <p:nvPr/>
          </p:nvSpPr>
          <p:spPr>
            <a:xfrm flipH="1">
              <a:off x="3791572" y="5278507"/>
              <a:ext cx="124660" cy="125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dist="25400" dir="17040000">
                <a:prstClr val="black">
                  <a:alpha val="28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376418" y="4801038"/>
            <a:ext cx="178385" cy="456862"/>
          </a:xfrm>
          <a:prstGeom prst="rect">
            <a:avLst/>
          </a:prstGeom>
          <a:pattFill prst="solidDmnd">
            <a:fgClr>
              <a:srgbClr val="D1F181"/>
            </a:fgClr>
            <a:bgClr>
              <a:srgbClr val="93D656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45382" y="4801037"/>
            <a:ext cx="1332089" cy="440343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ja-JP" altLang="en-US" sz="2200" dirty="0">
                <a:solidFill>
                  <a:srgbClr val="59C2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施設紹介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3530059" y="9249355"/>
            <a:ext cx="178385" cy="456862"/>
          </a:xfrm>
          <a:prstGeom prst="rect">
            <a:avLst/>
          </a:prstGeom>
          <a:pattFill prst="solidDmnd">
            <a:fgClr>
              <a:srgbClr val="D1F181"/>
            </a:fgClr>
            <a:bgClr>
              <a:srgbClr val="93D656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799023" y="9249354"/>
            <a:ext cx="1614217" cy="440343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ja-JP" altLang="en-US" sz="2200" dirty="0">
                <a:solidFill>
                  <a:srgbClr val="59C2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修了生</a:t>
            </a:r>
            <a:r>
              <a:rPr lang="ja-JP" altLang="en-US" sz="2200" dirty="0" smtClean="0">
                <a:solidFill>
                  <a:srgbClr val="59C2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の声</a:t>
            </a:r>
            <a:endParaRPr lang="ja-JP" altLang="en-US" sz="2200" dirty="0">
              <a:solidFill>
                <a:srgbClr val="59C2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97817" y="1571128"/>
            <a:ext cx="7163814" cy="301843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ja-JP" altLang="en-US" sz="1300" b="1" dirty="0">
                <a:solidFill>
                  <a:srgbClr val="FF0000"/>
                </a:solidFill>
              </a:rPr>
              <a:t>注意：</a:t>
            </a:r>
            <a:r>
              <a:rPr lang="en-US" altLang="ja-JP" sz="1300" b="1" dirty="0">
                <a:solidFill>
                  <a:srgbClr val="FF0000"/>
                </a:solidFill>
              </a:rPr>
              <a:t>Sample</a:t>
            </a:r>
            <a:r>
              <a:rPr lang="ja-JP" altLang="en-US" sz="1300" b="1" dirty="0">
                <a:solidFill>
                  <a:srgbClr val="FF0000"/>
                </a:solidFill>
              </a:rPr>
              <a:t>　この資料はクリアファイルに入れるイメージ資料です。実在のコースではありません！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423" y="6581000"/>
            <a:ext cx="3467853" cy="2311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42" y="2199864"/>
            <a:ext cx="3360879" cy="2244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0694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452" y="6477593"/>
            <a:ext cx="3500464" cy="2271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87" y="2068324"/>
            <a:ext cx="3398526" cy="27511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3" name="角丸四角形 82"/>
          <p:cNvSpPr/>
          <p:nvPr/>
        </p:nvSpPr>
        <p:spPr>
          <a:xfrm>
            <a:off x="334295" y="6477593"/>
            <a:ext cx="2679080" cy="3477996"/>
          </a:xfrm>
          <a:prstGeom prst="roundRect">
            <a:avLst>
              <a:gd name="adj" fmla="val 3306"/>
            </a:avLst>
          </a:prstGeom>
          <a:pattFill prst="dkVert">
            <a:fgClr>
              <a:schemeClr val="accent6">
                <a:lumMod val="40000"/>
                <a:lumOff val="60000"/>
              </a:schemeClr>
            </a:fgClr>
            <a:bgClr>
              <a:schemeClr val="accent6">
                <a:lumMod val="20000"/>
                <a:lumOff val="8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イベント施設スタッフ養成科の実習風景の紹介です。</a:t>
            </a:r>
          </a:p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講師と一緒に実際のスタッフになったつもりで実習を受けます。</a:t>
            </a:r>
          </a:p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この写真は、コミュニケーション技法の授業風景です。</a:t>
            </a:r>
          </a:p>
        </p:txBody>
      </p:sp>
      <p:sp>
        <p:nvSpPr>
          <p:cNvPr id="79" name="角丸四角形 78"/>
          <p:cNvSpPr/>
          <p:nvPr/>
        </p:nvSpPr>
        <p:spPr>
          <a:xfrm>
            <a:off x="4321739" y="2102538"/>
            <a:ext cx="2679080" cy="3477996"/>
          </a:xfrm>
          <a:prstGeom prst="roundRect">
            <a:avLst>
              <a:gd name="adj" fmla="val 3306"/>
            </a:avLst>
          </a:prstGeom>
          <a:pattFill prst="dkVert">
            <a:fgClr>
              <a:schemeClr val="accent6">
                <a:lumMod val="40000"/>
                <a:lumOff val="60000"/>
              </a:schemeClr>
            </a:fgClr>
            <a:bgClr>
              <a:schemeClr val="accent6">
                <a:lumMod val="20000"/>
                <a:lumOff val="8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イベント施設スタッフ養成科の講師の紹介です。</a:t>
            </a:r>
          </a:p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どの先生もスタッフとして超一流、みんなに愛されています。</a:t>
            </a:r>
          </a:p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就職の悩みなど、いろんな相談に親身にのってくれる講師たちです。</a:t>
            </a:r>
          </a:p>
        </p:txBody>
      </p:sp>
      <p:sp>
        <p:nvSpPr>
          <p:cNvPr id="34" name="右矢印 33"/>
          <p:cNvSpPr/>
          <p:nvPr/>
        </p:nvSpPr>
        <p:spPr>
          <a:xfrm>
            <a:off x="5339443" y="70769"/>
            <a:ext cx="1861457" cy="478738"/>
          </a:xfrm>
          <a:prstGeom prst="rightArrow">
            <a:avLst>
              <a:gd name="adj1" fmla="val 65902"/>
              <a:gd name="adj2" fmla="val 71289"/>
            </a:avLst>
          </a:prstGeom>
          <a:gradFill>
            <a:gsLst>
              <a:gs pos="96667">
                <a:schemeClr val="accent6">
                  <a:lumMod val="60000"/>
                  <a:lumOff val="40000"/>
                </a:schemeClr>
              </a:gs>
              <a:gs pos="0">
                <a:schemeClr val="bg1">
                  <a:alpha val="0"/>
                </a:schemeClr>
              </a:gs>
              <a:gs pos="48000">
                <a:schemeClr val="accent6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500" b="1" dirty="0"/>
              <a:t>　　</a:t>
            </a:r>
            <a:r>
              <a:rPr lang="ja-JP" altLang="en-US" sz="1300" b="1" dirty="0">
                <a:solidFill>
                  <a:schemeClr val="tx1"/>
                </a:solidFill>
              </a:rPr>
              <a:t>求職者支援訓練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97817" y="1518160"/>
            <a:ext cx="7163814" cy="301843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ja-JP" altLang="en-US" sz="1300" b="1" dirty="0">
                <a:solidFill>
                  <a:srgbClr val="0033CC"/>
                </a:solidFill>
              </a:rPr>
              <a:t>注意：</a:t>
            </a:r>
            <a:r>
              <a:rPr lang="en-US" altLang="ja-JP" sz="1300" b="1" dirty="0">
                <a:solidFill>
                  <a:srgbClr val="0033CC"/>
                </a:solidFill>
              </a:rPr>
              <a:t>Sample</a:t>
            </a:r>
            <a:r>
              <a:rPr lang="ja-JP" altLang="en-US" sz="1300" b="1" dirty="0">
                <a:solidFill>
                  <a:srgbClr val="0033CC"/>
                </a:solidFill>
              </a:rPr>
              <a:t>　この資料はクリアファイルに入れるイメージ資料です。実在のコースではありません！</a:t>
            </a:r>
          </a:p>
        </p:txBody>
      </p:sp>
      <p:grpSp>
        <p:nvGrpSpPr>
          <p:cNvPr id="37" name="グループ化 36"/>
          <p:cNvGrpSpPr/>
          <p:nvPr/>
        </p:nvGrpSpPr>
        <p:grpSpPr>
          <a:xfrm>
            <a:off x="196142" y="209751"/>
            <a:ext cx="1248188" cy="1248188"/>
            <a:chOff x="381067" y="3398169"/>
            <a:chExt cx="1512168" cy="1512168"/>
          </a:xfrm>
        </p:grpSpPr>
        <p:sp>
          <p:nvSpPr>
            <p:cNvPr id="38" name="星 32 37"/>
            <p:cNvSpPr/>
            <p:nvPr/>
          </p:nvSpPr>
          <p:spPr>
            <a:xfrm>
              <a:off x="381067" y="3398169"/>
              <a:ext cx="1512168" cy="1512168"/>
            </a:xfrm>
            <a:prstGeom prst="star32">
              <a:avLst>
                <a:gd name="adj" fmla="val 44219"/>
              </a:avLst>
            </a:prstGeom>
            <a:solidFill>
              <a:srgbClr val="F07B06"/>
            </a:solidFill>
            <a:ln w="28575" cap="rnd" cmpd="sng">
              <a:solidFill>
                <a:schemeClr val="bg1"/>
              </a:solidFill>
              <a:prstDash val="solid"/>
            </a:ln>
            <a:effectLst>
              <a:outerShdw blurRad="63500" sx="102000" sy="102000" algn="c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星 32 49"/>
            <p:cNvSpPr>
              <a:spLocks noChangeAspect="1"/>
            </p:cNvSpPr>
            <p:nvPr/>
          </p:nvSpPr>
          <p:spPr>
            <a:xfrm>
              <a:off x="433993" y="4154255"/>
              <a:ext cx="1406316" cy="703158"/>
            </a:xfrm>
            <a:custGeom>
              <a:avLst/>
              <a:gdLst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1093811 w 1406316"/>
                <a:gd name="connsiteY22" fmla="*/ 11850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973161 w 1406316"/>
                <a:gd name="connsiteY22" fmla="*/ 19470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916011 w 1406316"/>
                <a:gd name="connsiteY22" fmla="*/ 95035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702657 w 1406316"/>
                <a:gd name="connsiteY22" fmla="*/ 765306 h 1406316"/>
                <a:gd name="connsiteX23" fmla="*/ 916011 w 1406316"/>
                <a:gd name="connsiteY23" fmla="*/ 9503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765306 h 1406316"/>
                <a:gd name="connsiteX23" fmla="*/ 916011 w 1406316"/>
                <a:gd name="connsiteY23" fmla="*/ 9503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76530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58115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1802 w 1406316"/>
                <a:gd name="connsiteY21" fmla="*/ 637328 h 1406316"/>
                <a:gd name="connsiteX22" fmla="*/ 702657 w 1406316"/>
                <a:gd name="connsiteY22" fmla="*/ 58115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00366 w 1406316"/>
                <a:gd name="connsiteY26" fmla="*/ 205950 h 1406316"/>
                <a:gd name="connsiteX27" fmla="*/ 1166207 w 1406316"/>
                <a:gd name="connsiteY27" fmla="*/ 625606 h 1406316"/>
                <a:gd name="connsiteX28" fmla="*/ 1183861 w 1406316"/>
                <a:gd name="connsiteY28" fmla="*/ 30865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183861 w 1406316"/>
                <a:gd name="connsiteY28" fmla="*/ 30865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567263 w 1406316"/>
                <a:gd name="connsiteY17" fmla="*/ 4398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567263 w 1406316"/>
                <a:gd name="connsiteY17" fmla="*/ 439896 h 1406316"/>
                <a:gd name="connsiteX18" fmla="*/ 579987 w 1406316"/>
                <a:gd name="connsiteY18" fmla="*/ 5342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689650 h 1392808"/>
                <a:gd name="connsiteX1" fmla="*/ 84296 w 1406316"/>
                <a:gd name="connsiteY1" fmla="*/ 628695 h 1392808"/>
                <a:gd name="connsiteX2" fmla="*/ 13508 w 1406316"/>
                <a:gd name="connsiteY2" fmla="*/ 552471 h 1392808"/>
                <a:gd name="connsiteX3" fmla="*/ 108076 w 1406316"/>
                <a:gd name="connsiteY3" fmla="*/ 509137 h 1392808"/>
                <a:gd name="connsiteX4" fmla="*/ 53524 w 1406316"/>
                <a:gd name="connsiteY4" fmla="*/ 420565 h 1392808"/>
                <a:gd name="connsiteX5" fmla="*/ 154728 w 1406316"/>
                <a:gd name="connsiteY5" fmla="*/ 396506 h 1392808"/>
                <a:gd name="connsiteX6" fmla="*/ 118503 w 1406316"/>
                <a:gd name="connsiteY6" fmla="*/ 298997 h 1392808"/>
                <a:gd name="connsiteX7" fmla="*/ 222455 w 1406316"/>
                <a:gd name="connsiteY7" fmla="*/ 295149 h 1392808"/>
                <a:gd name="connsiteX8" fmla="*/ 205950 w 1406316"/>
                <a:gd name="connsiteY8" fmla="*/ 192442 h 1392808"/>
                <a:gd name="connsiteX9" fmla="*/ 308657 w 1406316"/>
                <a:gd name="connsiteY9" fmla="*/ 208947 h 1392808"/>
                <a:gd name="connsiteX10" fmla="*/ 312505 w 1406316"/>
                <a:gd name="connsiteY10" fmla="*/ 104995 h 1392808"/>
                <a:gd name="connsiteX11" fmla="*/ 410014 w 1406316"/>
                <a:gd name="connsiteY11" fmla="*/ 141220 h 1392808"/>
                <a:gd name="connsiteX12" fmla="*/ 434073 w 1406316"/>
                <a:gd name="connsiteY12" fmla="*/ 40016 h 1392808"/>
                <a:gd name="connsiteX13" fmla="*/ 522645 w 1406316"/>
                <a:gd name="connsiteY13" fmla="*/ 94568 h 1392808"/>
                <a:gd name="connsiteX14" fmla="*/ 565979 w 1406316"/>
                <a:gd name="connsiteY14" fmla="*/ 0 h 1392808"/>
                <a:gd name="connsiteX15" fmla="*/ 642203 w 1406316"/>
                <a:gd name="connsiteY15" fmla="*/ 70788 h 1392808"/>
                <a:gd name="connsiteX16" fmla="*/ 690458 w 1406316"/>
                <a:gd name="connsiteY16" fmla="*/ 392892 h 1392808"/>
                <a:gd name="connsiteX17" fmla="*/ 567263 w 1406316"/>
                <a:gd name="connsiteY17" fmla="*/ 426388 h 1392808"/>
                <a:gd name="connsiteX18" fmla="*/ 579987 w 1406316"/>
                <a:gd name="connsiteY18" fmla="*/ 520700 h 1392808"/>
                <a:gd name="connsiteX19" fmla="*/ 394721 w 1406316"/>
                <a:gd name="connsiteY19" fmla="*/ 494618 h 1392808"/>
                <a:gd name="connsiteX20" fmla="*/ 388043 w 1406316"/>
                <a:gd name="connsiteY20" fmla="*/ 649616 h 1392808"/>
                <a:gd name="connsiteX21" fmla="*/ 505807 w 1406316"/>
                <a:gd name="connsiteY21" fmla="*/ 631148 h 1392808"/>
                <a:gd name="connsiteX22" fmla="*/ 551802 w 1406316"/>
                <a:gd name="connsiteY22" fmla="*/ 623820 h 1392808"/>
                <a:gd name="connsiteX23" fmla="*/ 702657 w 1406316"/>
                <a:gd name="connsiteY23" fmla="*/ 567648 h 1392808"/>
                <a:gd name="connsiteX24" fmla="*/ 1068411 w 1406316"/>
                <a:gd name="connsiteY24" fmla="*/ 612995 h 1392808"/>
                <a:gd name="connsiteX25" fmla="*/ 1123059 w 1406316"/>
                <a:gd name="connsiteY25" fmla="*/ 602647 h 1392808"/>
                <a:gd name="connsiteX26" fmla="*/ 1213066 w 1406316"/>
                <a:gd name="connsiteY26" fmla="*/ 630592 h 1392808"/>
                <a:gd name="connsiteX27" fmla="*/ 1166207 w 1406316"/>
                <a:gd name="connsiteY27" fmla="*/ 612098 h 1392808"/>
                <a:gd name="connsiteX28" fmla="*/ 1221961 w 1406316"/>
                <a:gd name="connsiteY28" fmla="*/ 606299 h 1392808"/>
                <a:gd name="connsiteX29" fmla="*/ 1256063 w 1406316"/>
                <a:gd name="connsiteY29" fmla="*/ 629197 h 1392808"/>
                <a:gd name="connsiteX30" fmla="*/ 1251588 w 1406316"/>
                <a:gd name="connsiteY30" fmla="*/ 675906 h 1392808"/>
                <a:gd name="connsiteX31" fmla="*/ 1289292 w 1406316"/>
                <a:gd name="connsiteY31" fmla="*/ 623765 h 1392808"/>
                <a:gd name="connsiteX32" fmla="*/ 1298240 w 1406316"/>
                <a:gd name="connsiteY32" fmla="*/ 610737 h 1392808"/>
                <a:gd name="connsiteX33" fmla="*/ 1392808 w 1406316"/>
                <a:gd name="connsiteY33" fmla="*/ 552471 h 1392808"/>
                <a:gd name="connsiteX34" fmla="*/ 1322020 w 1406316"/>
                <a:gd name="connsiteY34" fmla="*/ 628695 h 1392808"/>
                <a:gd name="connsiteX35" fmla="*/ 1406316 w 1406316"/>
                <a:gd name="connsiteY35" fmla="*/ 689650 h 1392808"/>
                <a:gd name="connsiteX36" fmla="*/ 1322020 w 1406316"/>
                <a:gd name="connsiteY36" fmla="*/ 750605 h 1392808"/>
                <a:gd name="connsiteX37" fmla="*/ 1392808 w 1406316"/>
                <a:gd name="connsiteY37" fmla="*/ 826829 h 1392808"/>
                <a:gd name="connsiteX38" fmla="*/ 1298240 w 1406316"/>
                <a:gd name="connsiteY38" fmla="*/ 870163 h 1392808"/>
                <a:gd name="connsiteX39" fmla="*/ 1352792 w 1406316"/>
                <a:gd name="connsiteY39" fmla="*/ 958735 h 1392808"/>
                <a:gd name="connsiteX40" fmla="*/ 1251588 w 1406316"/>
                <a:gd name="connsiteY40" fmla="*/ 982794 h 1392808"/>
                <a:gd name="connsiteX41" fmla="*/ 1287813 w 1406316"/>
                <a:gd name="connsiteY41" fmla="*/ 1080303 h 1392808"/>
                <a:gd name="connsiteX42" fmla="*/ 1183861 w 1406316"/>
                <a:gd name="connsiteY42" fmla="*/ 1084151 h 1392808"/>
                <a:gd name="connsiteX43" fmla="*/ 1200366 w 1406316"/>
                <a:gd name="connsiteY43" fmla="*/ 1186858 h 1392808"/>
                <a:gd name="connsiteX44" fmla="*/ 1097659 w 1406316"/>
                <a:gd name="connsiteY44" fmla="*/ 1170353 h 1392808"/>
                <a:gd name="connsiteX45" fmla="*/ 1093811 w 1406316"/>
                <a:gd name="connsiteY45" fmla="*/ 1274305 h 1392808"/>
                <a:gd name="connsiteX46" fmla="*/ 996302 w 1406316"/>
                <a:gd name="connsiteY46" fmla="*/ 1238080 h 1392808"/>
                <a:gd name="connsiteX47" fmla="*/ 972243 w 1406316"/>
                <a:gd name="connsiteY47" fmla="*/ 1339284 h 1392808"/>
                <a:gd name="connsiteX48" fmla="*/ 883671 w 1406316"/>
                <a:gd name="connsiteY48" fmla="*/ 1284732 h 1392808"/>
                <a:gd name="connsiteX49" fmla="*/ 840337 w 1406316"/>
                <a:gd name="connsiteY49" fmla="*/ 1379300 h 1392808"/>
                <a:gd name="connsiteX50" fmla="*/ 764113 w 1406316"/>
                <a:gd name="connsiteY50" fmla="*/ 1308512 h 1392808"/>
                <a:gd name="connsiteX51" fmla="*/ 703158 w 1406316"/>
                <a:gd name="connsiteY51" fmla="*/ 1392808 h 1392808"/>
                <a:gd name="connsiteX52" fmla="*/ 642203 w 1406316"/>
                <a:gd name="connsiteY52" fmla="*/ 1308512 h 1392808"/>
                <a:gd name="connsiteX53" fmla="*/ 565979 w 1406316"/>
                <a:gd name="connsiteY53" fmla="*/ 1379300 h 1392808"/>
                <a:gd name="connsiteX54" fmla="*/ 522645 w 1406316"/>
                <a:gd name="connsiteY54" fmla="*/ 1284732 h 1392808"/>
                <a:gd name="connsiteX55" fmla="*/ 434073 w 1406316"/>
                <a:gd name="connsiteY55" fmla="*/ 1339284 h 1392808"/>
                <a:gd name="connsiteX56" fmla="*/ 410014 w 1406316"/>
                <a:gd name="connsiteY56" fmla="*/ 1238080 h 1392808"/>
                <a:gd name="connsiteX57" fmla="*/ 312505 w 1406316"/>
                <a:gd name="connsiteY57" fmla="*/ 1274305 h 1392808"/>
                <a:gd name="connsiteX58" fmla="*/ 308657 w 1406316"/>
                <a:gd name="connsiteY58" fmla="*/ 1170353 h 1392808"/>
                <a:gd name="connsiteX59" fmla="*/ 205950 w 1406316"/>
                <a:gd name="connsiteY59" fmla="*/ 1186858 h 1392808"/>
                <a:gd name="connsiteX60" fmla="*/ 222455 w 1406316"/>
                <a:gd name="connsiteY60" fmla="*/ 1084151 h 1392808"/>
                <a:gd name="connsiteX61" fmla="*/ 118503 w 1406316"/>
                <a:gd name="connsiteY61" fmla="*/ 1080303 h 1392808"/>
                <a:gd name="connsiteX62" fmla="*/ 154728 w 1406316"/>
                <a:gd name="connsiteY62" fmla="*/ 982794 h 1392808"/>
                <a:gd name="connsiteX63" fmla="*/ 53524 w 1406316"/>
                <a:gd name="connsiteY63" fmla="*/ 958735 h 1392808"/>
                <a:gd name="connsiteX64" fmla="*/ 108076 w 1406316"/>
                <a:gd name="connsiteY64" fmla="*/ 870163 h 1392808"/>
                <a:gd name="connsiteX65" fmla="*/ 13508 w 1406316"/>
                <a:gd name="connsiteY65" fmla="*/ 826829 h 1392808"/>
                <a:gd name="connsiteX66" fmla="*/ 84296 w 1406316"/>
                <a:gd name="connsiteY66" fmla="*/ 750605 h 1392808"/>
                <a:gd name="connsiteX67" fmla="*/ 0 w 1406316"/>
                <a:gd name="connsiteY67" fmla="*/ 689650 h 1392808"/>
                <a:gd name="connsiteX0" fmla="*/ 0 w 1406316"/>
                <a:gd name="connsiteY0" fmla="*/ 689650 h 1392808"/>
                <a:gd name="connsiteX1" fmla="*/ 84296 w 1406316"/>
                <a:gd name="connsiteY1" fmla="*/ 628695 h 1392808"/>
                <a:gd name="connsiteX2" fmla="*/ 13508 w 1406316"/>
                <a:gd name="connsiteY2" fmla="*/ 552471 h 1392808"/>
                <a:gd name="connsiteX3" fmla="*/ 108076 w 1406316"/>
                <a:gd name="connsiteY3" fmla="*/ 509137 h 1392808"/>
                <a:gd name="connsiteX4" fmla="*/ 53524 w 1406316"/>
                <a:gd name="connsiteY4" fmla="*/ 420565 h 1392808"/>
                <a:gd name="connsiteX5" fmla="*/ 154728 w 1406316"/>
                <a:gd name="connsiteY5" fmla="*/ 396506 h 1392808"/>
                <a:gd name="connsiteX6" fmla="*/ 118503 w 1406316"/>
                <a:gd name="connsiteY6" fmla="*/ 298997 h 1392808"/>
                <a:gd name="connsiteX7" fmla="*/ 222455 w 1406316"/>
                <a:gd name="connsiteY7" fmla="*/ 295149 h 1392808"/>
                <a:gd name="connsiteX8" fmla="*/ 205950 w 1406316"/>
                <a:gd name="connsiteY8" fmla="*/ 192442 h 1392808"/>
                <a:gd name="connsiteX9" fmla="*/ 308657 w 1406316"/>
                <a:gd name="connsiteY9" fmla="*/ 208947 h 1392808"/>
                <a:gd name="connsiteX10" fmla="*/ 312505 w 1406316"/>
                <a:gd name="connsiteY10" fmla="*/ 104995 h 1392808"/>
                <a:gd name="connsiteX11" fmla="*/ 410014 w 1406316"/>
                <a:gd name="connsiteY11" fmla="*/ 141220 h 1392808"/>
                <a:gd name="connsiteX12" fmla="*/ 434073 w 1406316"/>
                <a:gd name="connsiteY12" fmla="*/ 40016 h 1392808"/>
                <a:gd name="connsiteX13" fmla="*/ 522645 w 1406316"/>
                <a:gd name="connsiteY13" fmla="*/ 94568 h 1392808"/>
                <a:gd name="connsiteX14" fmla="*/ 565979 w 1406316"/>
                <a:gd name="connsiteY14" fmla="*/ 0 h 1392808"/>
                <a:gd name="connsiteX15" fmla="*/ 477103 w 1406316"/>
                <a:gd name="connsiteY15" fmla="*/ 388288 h 1392808"/>
                <a:gd name="connsiteX16" fmla="*/ 690458 w 1406316"/>
                <a:gd name="connsiteY16" fmla="*/ 392892 h 1392808"/>
                <a:gd name="connsiteX17" fmla="*/ 567263 w 1406316"/>
                <a:gd name="connsiteY17" fmla="*/ 426388 h 1392808"/>
                <a:gd name="connsiteX18" fmla="*/ 579987 w 1406316"/>
                <a:gd name="connsiteY18" fmla="*/ 520700 h 1392808"/>
                <a:gd name="connsiteX19" fmla="*/ 394721 w 1406316"/>
                <a:gd name="connsiteY19" fmla="*/ 494618 h 1392808"/>
                <a:gd name="connsiteX20" fmla="*/ 388043 w 1406316"/>
                <a:gd name="connsiteY20" fmla="*/ 649616 h 1392808"/>
                <a:gd name="connsiteX21" fmla="*/ 505807 w 1406316"/>
                <a:gd name="connsiteY21" fmla="*/ 631148 h 1392808"/>
                <a:gd name="connsiteX22" fmla="*/ 551802 w 1406316"/>
                <a:gd name="connsiteY22" fmla="*/ 623820 h 1392808"/>
                <a:gd name="connsiteX23" fmla="*/ 702657 w 1406316"/>
                <a:gd name="connsiteY23" fmla="*/ 567648 h 1392808"/>
                <a:gd name="connsiteX24" fmla="*/ 1068411 w 1406316"/>
                <a:gd name="connsiteY24" fmla="*/ 612995 h 1392808"/>
                <a:gd name="connsiteX25" fmla="*/ 1123059 w 1406316"/>
                <a:gd name="connsiteY25" fmla="*/ 602647 h 1392808"/>
                <a:gd name="connsiteX26" fmla="*/ 1213066 w 1406316"/>
                <a:gd name="connsiteY26" fmla="*/ 630592 h 1392808"/>
                <a:gd name="connsiteX27" fmla="*/ 1166207 w 1406316"/>
                <a:gd name="connsiteY27" fmla="*/ 612098 h 1392808"/>
                <a:gd name="connsiteX28" fmla="*/ 1221961 w 1406316"/>
                <a:gd name="connsiteY28" fmla="*/ 606299 h 1392808"/>
                <a:gd name="connsiteX29" fmla="*/ 1256063 w 1406316"/>
                <a:gd name="connsiteY29" fmla="*/ 629197 h 1392808"/>
                <a:gd name="connsiteX30" fmla="*/ 1251588 w 1406316"/>
                <a:gd name="connsiteY30" fmla="*/ 675906 h 1392808"/>
                <a:gd name="connsiteX31" fmla="*/ 1289292 w 1406316"/>
                <a:gd name="connsiteY31" fmla="*/ 623765 h 1392808"/>
                <a:gd name="connsiteX32" fmla="*/ 1298240 w 1406316"/>
                <a:gd name="connsiteY32" fmla="*/ 610737 h 1392808"/>
                <a:gd name="connsiteX33" fmla="*/ 1392808 w 1406316"/>
                <a:gd name="connsiteY33" fmla="*/ 552471 h 1392808"/>
                <a:gd name="connsiteX34" fmla="*/ 1322020 w 1406316"/>
                <a:gd name="connsiteY34" fmla="*/ 628695 h 1392808"/>
                <a:gd name="connsiteX35" fmla="*/ 1406316 w 1406316"/>
                <a:gd name="connsiteY35" fmla="*/ 689650 h 1392808"/>
                <a:gd name="connsiteX36" fmla="*/ 1322020 w 1406316"/>
                <a:gd name="connsiteY36" fmla="*/ 750605 h 1392808"/>
                <a:gd name="connsiteX37" fmla="*/ 1392808 w 1406316"/>
                <a:gd name="connsiteY37" fmla="*/ 826829 h 1392808"/>
                <a:gd name="connsiteX38" fmla="*/ 1298240 w 1406316"/>
                <a:gd name="connsiteY38" fmla="*/ 870163 h 1392808"/>
                <a:gd name="connsiteX39" fmla="*/ 1352792 w 1406316"/>
                <a:gd name="connsiteY39" fmla="*/ 958735 h 1392808"/>
                <a:gd name="connsiteX40" fmla="*/ 1251588 w 1406316"/>
                <a:gd name="connsiteY40" fmla="*/ 982794 h 1392808"/>
                <a:gd name="connsiteX41" fmla="*/ 1287813 w 1406316"/>
                <a:gd name="connsiteY41" fmla="*/ 1080303 h 1392808"/>
                <a:gd name="connsiteX42" fmla="*/ 1183861 w 1406316"/>
                <a:gd name="connsiteY42" fmla="*/ 1084151 h 1392808"/>
                <a:gd name="connsiteX43" fmla="*/ 1200366 w 1406316"/>
                <a:gd name="connsiteY43" fmla="*/ 1186858 h 1392808"/>
                <a:gd name="connsiteX44" fmla="*/ 1097659 w 1406316"/>
                <a:gd name="connsiteY44" fmla="*/ 1170353 h 1392808"/>
                <a:gd name="connsiteX45" fmla="*/ 1093811 w 1406316"/>
                <a:gd name="connsiteY45" fmla="*/ 1274305 h 1392808"/>
                <a:gd name="connsiteX46" fmla="*/ 996302 w 1406316"/>
                <a:gd name="connsiteY46" fmla="*/ 1238080 h 1392808"/>
                <a:gd name="connsiteX47" fmla="*/ 972243 w 1406316"/>
                <a:gd name="connsiteY47" fmla="*/ 1339284 h 1392808"/>
                <a:gd name="connsiteX48" fmla="*/ 883671 w 1406316"/>
                <a:gd name="connsiteY48" fmla="*/ 1284732 h 1392808"/>
                <a:gd name="connsiteX49" fmla="*/ 840337 w 1406316"/>
                <a:gd name="connsiteY49" fmla="*/ 1379300 h 1392808"/>
                <a:gd name="connsiteX50" fmla="*/ 764113 w 1406316"/>
                <a:gd name="connsiteY50" fmla="*/ 1308512 h 1392808"/>
                <a:gd name="connsiteX51" fmla="*/ 703158 w 1406316"/>
                <a:gd name="connsiteY51" fmla="*/ 1392808 h 1392808"/>
                <a:gd name="connsiteX52" fmla="*/ 642203 w 1406316"/>
                <a:gd name="connsiteY52" fmla="*/ 1308512 h 1392808"/>
                <a:gd name="connsiteX53" fmla="*/ 565979 w 1406316"/>
                <a:gd name="connsiteY53" fmla="*/ 1379300 h 1392808"/>
                <a:gd name="connsiteX54" fmla="*/ 522645 w 1406316"/>
                <a:gd name="connsiteY54" fmla="*/ 1284732 h 1392808"/>
                <a:gd name="connsiteX55" fmla="*/ 434073 w 1406316"/>
                <a:gd name="connsiteY55" fmla="*/ 1339284 h 1392808"/>
                <a:gd name="connsiteX56" fmla="*/ 410014 w 1406316"/>
                <a:gd name="connsiteY56" fmla="*/ 1238080 h 1392808"/>
                <a:gd name="connsiteX57" fmla="*/ 312505 w 1406316"/>
                <a:gd name="connsiteY57" fmla="*/ 1274305 h 1392808"/>
                <a:gd name="connsiteX58" fmla="*/ 308657 w 1406316"/>
                <a:gd name="connsiteY58" fmla="*/ 1170353 h 1392808"/>
                <a:gd name="connsiteX59" fmla="*/ 205950 w 1406316"/>
                <a:gd name="connsiteY59" fmla="*/ 1186858 h 1392808"/>
                <a:gd name="connsiteX60" fmla="*/ 222455 w 1406316"/>
                <a:gd name="connsiteY60" fmla="*/ 1084151 h 1392808"/>
                <a:gd name="connsiteX61" fmla="*/ 118503 w 1406316"/>
                <a:gd name="connsiteY61" fmla="*/ 1080303 h 1392808"/>
                <a:gd name="connsiteX62" fmla="*/ 154728 w 1406316"/>
                <a:gd name="connsiteY62" fmla="*/ 982794 h 1392808"/>
                <a:gd name="connsiteX63" fmla="*/ 53524 w 1406316"/>
                <a:gd name="connsiteY63" fmla="*/ 958735 h 1392808"/>
                <a:gd name="connsiteX64" fmla="*/ 108076 w 1406316"/>
                <a:gd name="connsiteY64" fmla="*/ 870163 h 1392808"/>
                <a:gd name="connsiteX65" fmla="*/ 13508 w 1406316"/>
                <a:gd name="connsiteY65" fmla="*/ 826829 h 1392808"/>
                <a:gd name="connsiteX66" fmla="*/ 84296 w 1406316"/>
                <a:gd name="connsiteY66" fmla="*/ 750605 h 1392808"/>
                <a:gd name="connsiteX67" fmla="*/ 0 w 1406316"/>
                <a:gd name="connsiteY67" fmla="*/ 689650 h 1392808"/>
                <a:gd name="connsiteX0" fmla="*/ 0 w 1406316"/>
                <a:gd name="connsiteY0" fmla="*/ 649634 h 1352792"/>
                <a:gd name="connsiteX1" fmla="*/ 84296 w 1406316"/>
                <a:gd name="connsiteY1" fmla="*/ 588679 h 1352792"/>
                <a:gd name="connsiteX2" fmla="*/ 13508 w 1406316"/>
                <a:gd name="connsiteY2" fmla="*/ 512455 h 1352792"/>
                <a:gd name="connsiteX3" fmla="*/ 108076 w 1406316"/>
                <a:gd name="connsiteY3" fmla="*/ 469121 h 1352792"/>
                <a:gd name="connsiteX4" fmla="*/ 53524 w 1406316"/>
                <a:gd name="connsiteY4" fmla="*/ 380549 h 1352792"/>
                <a:gd name="connsiteX5" fmla="*/ 154728 w 1406316"/>
                <a:gd name="connsiteY5" fmla="*/ 356490 h 1352792"/>
                <a:gd name="connsiteX6" fmla="*/ 118503 w 1406316"/>
                <a:gd name="connsiteY6" fmla="*/ 258981 h 1352792"/>
                <a:gd name="connsiteX7" fmla="*/ 222455 w 1406316"/>
                <a:gd name="connsiteY7" fmla="*/ 255133 h 1352792"/>
                <a:gd name="connsiteX8" fmla="*/ 205950 w 1406316"/>
                <a:gd name="connsiteY8" fmla="*/ 152426 h 1352792"/>
                <a:gd name="connsiteX9" fmla="*/ 308657 w 1406316"/>
                <a:gd name="connsiteY9" fmla="*/ 168931 h 1352792"/>
                <a:gd name="connsiteX10" fmla="*/ 312505 w 1406316"/>
                <a:gd name="connsiteY10" fmla="*/ 64979 h 1352792"/>
                <a:gd name="connsiteX11" fmla="*/ 410014 w 1406316"/>
                <a:gd name="connsiteY11" fmla="*/ 101204 h 1352792"/>
                <a:gd name="connsiteX12" fmla="*/ 434073 w 1406316"/>
                <a:gd name="connsiteY12" fmla="*/ 0 h 1352792"/>
                <a:gd name="connsiteX13" fmla="*/ 522645 w 1406316"/>
                <a:gd name="connsiteY13" fmla="*/ 54552 h 1352792"/>
                <a:gd name="connsiteX14" fmla="*/ 477103 w 1406316"/>
                <a:gd name="connsiteY14" fmla="*/ 348272 h 1352792"/>
                <a:gd name="connsiteX15" fmla="*/ 690458 w 1406316"/>
                <a:gd name="connsiteY15" fmla="*/ 352876 h 1352792"/>
                <a:gd name="connsiteX16" fmla="*/ 567263 w 1406316"/>
                <a:gd name="connsiteY16" fmla="*/ 386372 h 1352792"/>
                <a:gd name="connsiteX17" fmla="*/ 579987 w 1406316"/>
                <a:gd name="connsiteY17" fmla="*/ 480684 h 1352792"/>
                <a:gd name="connsiteX18" fmla="*/ 394721 w 1406316"/>
                <a:gd name="connsiteY18" fmla="*/ 454602 h 1352792"/>
                <a:gd name="connsiteX19" fmla="*/ 388043 w 1406316"/>
                <a:gd name="connsiteY19" fmla="*/ 609600 h 1352792"/>
                <a:gd name="connsiteX20" fmla="*/ 505807 w 1406316"/>
                <a:gd name="connsiteY20" fmla="*/ 591132 h 1352792"/>
                <a:gd name="connsiteX21" fmla="*/ 551802 w 1406316"/>
                <a:gd name="connsiteY21" fmla="*/ 583804 h 1352792"/>
                <a:gd name="connsiteX22" fmla="*/ 702657 w 1406316"/>
                <a:gd name="connsiteY22" fmla="*/ 527632 h 1352792"/>
                <a:gd name="connsiteX23" fmla="*/ 1068411 w 1406316"/>
                <a:gd name="connsiteY23" fmla="*/ 572979 h 1352792"/>
                <a:gd name="connsiteX24" fmla="*/ 1123059 w 1406316"/>
                <a:gd name="connsiteY24" fmla="*/ 562631 h 1352792"/>
                <a:gd name="connsiteX25" fmla="*/ 1213066 w 1406316"/>
                <a:gd name="connsiteY25" fmla="*/ 590576 h 1352792"/>
                <a:gd name="connsiteX26" fmla="*/ 1166207 w 1406316"/>
                <a:gd name="connsiteY26" fmla="*/ 572082 h 1352792"/>
                <a:gd name="connsiteX27" fmla="*/ 1221961 w 1406316"/>
                <a:gd name="connsiteY27" fmla="*/ 566283 h 1352792"/>
                <a:gd name="connsiteX28" fmla="*/ 1256063 w 1406316"/>
                <a:gd name="connsiteY28" fmla="*/ 589181 h 1352792"/>
                <a:gd name="connsiteX29" fmla="*/ 1251588 w 1406316"/>
                <a:gd name="connsiteY29" fmla="*/ 635890 h 1352792"/>
                <a:gd name="connsiteX30" fmla="*/ 1289292 w 1406316"/>
                <a:gd name="connsiteY30" fmla="*/ 583749 h 1352792"/>
                <a:gd name="connsiteX31" fmla="*/ 1298240 w 1406316"/>
                <a:gd name="connsiteY31" fmla="*/ 570721 h 1352792"/>
                <a:gd name="connsiteX32" fmla="*/ 1392808 w 1406316"/>
                <a:gd name="connsiteY32" fmla="*/ 512455 h 1352792"/>
                <a:gd name="connsiteX33" fmla="*/ 1322020 w 1406316"/>
                <a:gd name="connsiteY33" fmla="*/ 588679 h 1352792"/>
                <a:gd name="connsiteX34" fmla="*/ 1406316 w 1406316"/>
                <a:gd name="connsiteY34" fmla="*/ 649634 h 1352792"/>
                <a:gd name="connsiteX35" fmla="*/ 1322020 w 1406316"/>
                <a:gd name="connsiteY35" fmla="*/ 710589 h 1352792"/>
                <a:gd name="connsiteX36" fmla="*/ 1392808 w 1406316"/>
                <a:gd name="connsiteY36" fmla="*/ 786813 h 1352792"/>
                <a:gd name="connsiteX37" fmla="*/ 1298240 w 1406316"/>
                <a:gd name="connsiteY37" fmla="*/ 830147 h 1352792"/>
                <a:gd name="connsiteX38" fmla="*/ 1352792 w 1406316"/>
                <a:gd name="connsiteY38" fmla="*/ 918719 h 1352792"/>
                <a:gd name="connsiteX39" fmla="*/ 1251588 w 1406316"/>
                <a:gd name="connsiteY39" fmla="*/ 942778 h 1352792"/>
                <a:gd name="connsiteX40" fmla="*/ 1287813 w 1406316"/>
                <a:gd name="connsiteY40" fmla="*/ 1040287 h 1352792"/>
                <a:gd name="connsiteX41" fmla="*/ 1183861 w 1406316"/>
                <a:gd name="connsiteY41" fmla="*/ 1044135 h 1352792"/>
                <a:gd name="connsiteX42" fmla="*/ 1200366 w 1406316"/>
                <a:gd name="connsiteY42" fmla="*/ 1146842 h 1352792"/>
                <a:gd name="connsiteX43" fmla="*/ 1097659 w 1406316"/>
                <a:gd name="connsiteY43" fmla="*/ 1130337 h 1352792"/>
                <a:gd name="connsiteX44" fmla="*/ 1093811 w 1406316"/>
                <a:gd name="connsiteY44" fmla="*/ 1234289 h 1352792"/>
                <a:gd name="connsiteX45" fmla="*/ 996302 w 1406316"/>
                <a:gd name="connsiteY45" fmla="*/ 1198064 h 1352792"/>
                <a:gd name="connsiteX46" fmla="*/ 972243 w 1406316"/>
                <a:gd name="connsiteY46" fmla="*/ 1299268 h 1352792"/>
                <a:gd name="connsiteX47" fmla="*/ 883671 w 1406316"/>
                <a:gd name="connsiteY47" fmla="*/ 1244716 h 1352792"/>
                <a:gd name="connsiteX48" fmla="*/ 840337 w 1406316"/>
                <a:gd name="connsiteY48" fmla="*/ 1339284 h 1352792"/>
                <a:gd name="connsiteX49" fmla="*/ 764113 w 1406316"/>
                <a:gd name="connsiteY49" fmla="*/ 1268496 h 1352792"/>
                <a:gd name="connsiteX50" fmla="*/ 703158 w 1406316"/>
                <a:gd name="connsiteY50" fmla="*/ 1352792 h 1352792"/>
                <a:gd name="connsiteX51" fmla="*/ 642203 w 1406316"/>
                <a:gd name="connsiteY51" fmla="*/ 1268496 h 1352792"/>
                <a:gd name="connsiteX52" fmla="*/ 565979 w 1406316"/>
                <a:gd name="connsiteY52" fmla="*/ 1339284 h 1352792"/>
                <a:gd name="connsiteX53" fmla="*/ 522645 w 1406316"/>
                <a:gd name="connsiteY53" fmla="*/ 1244716 h 1352792"/>
                <a:gd name="connsiteX54" fmla="*/ 434073 w 1406316"/>
                <a:gd name="connsiteY54" fmla="*/ 1299268 h 1352792"/>
                <a:gd name="connsiteX55" fmla="*/ 410014 w 1406316"/>
                <a:gd name="connsiteY55" fmla="*/ 1198064 h 1352792"/>
                <a:gd name="connsiteX56" fmla="*/ 312505 w 1406316"/>
                <a:gd name="connsiteY56" fmla="*/ 1234289 h 1352792"/>
                <a:gd name="connsiteX57" fmla="*/ 308657 w 1406316"/>
                <a:gd name="connsiteY57" fmla="*/ 1130337 h 1352792"/>
                <a:gd name="connsiteX58" fmla="*/ 205950 w 1406316"/>
                <a:gd name="connsiteY58" fmla="*/ 1146842 h 1352792"/>
                <a:gd name="connsiteX59" fmla="*/ 222455 w 1406316"/>
                <a:gd name="connsiteY59" fmla="*/ 1044135 h 1352792"/>
                <a:gd name="connsiteX60" fmla="*/ 118503 w 1406316"/>
                <a:gd name="connsiteY60" fmla="*/ 1040287 h 1352792"/>
                <a:gd name="connsiteX61" fmla="*/ 154728 w 1406316"/>
                <a:gd name="connsiteY61" fmla="*/ 942778 h 1352792"/>
                <a:gd name="connsiteX62" fmla="*/ 53524 w 1406316"/>
                <a:gd name="connsiteY62" fmla="*/ 918719 h 1352792"/>
                <a:gd name="connsiteX63" fmla="*/ 108076 w 1406316"/>
                <a:gd name="connsiteY63" fmla="*/ 830147 h 1352792"/>
                <a:gd name="connsiteX64" fmla="*/ 13508 w 1406316"/>
                <a:gd name="connsiteY64" fmla="*/ 786813 h 1352792"/>
                <a:gd name="connsiteX65" fmla="*/ 84296 w 1406316"/>
                <a:gd name="connsiteY65" fmla="*/ 710589 h 1352792"/>
                <a:gd name="connsiteX66" fmla="*/ 0 w 1406316"/>
                <a:gd name="connsiteY66" fmla="*/ 649634 h 1352792"/>
                <a:gd name="connsiteX0" fmla="*/ 0 w 1406316"/>
                <a:gd name="connsiteY0" fmla="*/ 649634 h 1352792"/>
                <a:gd name="connsiteX1" fmla="*/ 84296 w 1406316"/>
                <a:gd name="connsiteY1" fmla="*/ 588679 h 1352792"/>
                <a:gd name="connsiteX2" fmla="*/ 13508 w 1406316"/>
                <a:gd name="connsiteY2" fmla="*/ 512455 h 1352792"/>
                <a:gd name="connsiteX3" fmla="*/ 108076 w 1406316"/>
                <a:gd name="connsiteY3" fmla="*/ 469121 h 1352792"/>
                <a:gd name="connsiteX4" fmla="*/ 53524 w 1406316"/>
                <a:gd name="connsiteY4" fmla="*/ 380549 h 1352792"/>
                <a:gd name="connsiteX5" fmla="*/ 154728 w 1406316"/>
                <a:gd name="connsiteY5" fmla="*/ 356490 h 1352792"/>
                <a:gd name="connsiteX6" fmla="*/ 118503 w 1406316"/>
                <a:gd name="connsiteY6" fmla="*/ 258981 h 1352792"/>
                <a:gd name="connsiteX7" fmla="*/ 222455 w 1406316"/>
                <a:gd name="connsiteY7" fmla="*/ 255133 h 1352792"/>
                <a:gd name="connsiteX8" fmla="*/ 205950 w 1406316"/>
                <a:gd name="connsiteY8" fmla="*/ 152426 h 1352792"/>
                <a:gd name="connsiteX9" fmla="*/ 308657 w 1406316"/>
                <a:gd name="connsiteY9" fmla="*/ 168931 h 1352792"/>
                <a:gd name="connsiteX10" fmla="*/ 312505 w 1406316"/>
                <a:gd name="connsiteY10" fmla="*/ 64979 h 1352792"/>
                <a:gd name="connsiteX11" fmla="*/ 410014 w 1406316"/>
                <a:gd name="connsiteY11" fmla="*/ 101204 h 1352792"/>
                <a:gd name="connsiteX12" fmla="*/ 434073 w 1406316"/>
                <a:gd name="connsiteY12" fmla="*/ 0 h 1352792"/>
                <a:gd name="connsiteX13" fmla="*/ 477103 w 1406316"/>
                <a:gd name="connsiteY13" fmla="*/ 348272 h 1352792"/>
                <a:gd name="connsiteX14" fmla="*/ 690458 w 1406316"/>
                <a:gd name="connsiteY14" fmla="*/ 352876 h 1352792"/>
                <a:gd name="connsiteX15" fmla="*/ 567263 w 1406316"/>
                <a:gd name="connsiteY15" fmla="*/ 386372 h 1352792"/>
                <a:gd name="connsiteX16" fmla="*/ 579987 w 1406316"/>
                <a:gd name="connsiteY16" fmla="*/ 480684 h 1352792"/>
                <a:gd name="connsiteX17" fmla="*/ 394721 w 1406316"/>
                <a:gd name="connsiteY17" fmla="*/ 454602 h 1352792"/>
                <a:gd name="connsiteX18" fmla="*/ 388043 w 1406316"/>
                <a:gd name="connsiteY18" fmla="*/ 609600 h 1352792"/>
                <a:gd name="connsiteX19" fmla="*/ 505807 w 1406316"/>
                <a:gd name="connsiteY19" fmla="*/ 591132 h 1352792"/>
                <a:gd name="connsiteX20" fmla="*/ 551802 w 1406316"/>
                <a:gd name="connsiteY20" fmla="*/ 583804 h 1352792"/>
                <a:gd name="connsiteX21" fmla="*/ 702657 w 1406316"/>
                <a:gd name="connsiteY21" fmla="*/ 527632 h 1352792"/>
                <a:gd name="connsiteX22" fmla="*/ 1068411 w 1406316"/>
                <a:gd name="connsiteY22" fmla="*/ 572979 h 1352792"/>
                <a:gd name="connsiteX23" fmla="*/ 1123059 w 1406316"/>
                <a:gd name="connsiteY23" fmla="*/ 562631 h 1352792"/>
                <a:gd name="connsiteX24" fmla="*/ 1213066 w 1406316"/>
                <a:gd name="connsiteY24" fmla="*/ 590576 h 1352792"/>
                <a:gd name="connsiteX25" fmla="*/ 1166207 w 1406316"/>
                <a:gd name="connsiteY25" fmla="*/ 572082 h 1352792"/>
                <a:gd name="connsiteX26" fmla="*/ 1221961 w 1406316"/>
                <a:gd name="connsiteY26" fmla="*/ 566283 h 1352792"/>
                <a:gd name="connsiteX27" fmla="*/ 1256063 w 1406316"/>
                <a:gd name="connsiteY27" fmla="*/ 589181 h 1352792"/>
                <a:gd name="connsiteX28" fmla="*/ 1251588 w 1406316"/>
                <a:gd name="connsiteY28" fmla="*/ 635890 h 1352792"/>
                <a:gd name="connsiteX29" fmla="*/ 1289292 w 1406316"/>
                <a:gd name="connsiteY29" fmla="*/ 583749 h 1352792"/>
                <a:gd name="connsiteX30" fmla="*/ 1298240 w 1406316"/>
                <a:gd name="connsiteY30" fmla="*/ 570721 h 1352792"/>
                <a:gd name="connsiteX31" fmla="*/ 1392808 w 1406316"/>
                <a:gd name="connsiteY31" fmla="*/ 512455 h 1352792"/>
                <a:gd name="connsiteX32" fmla="*/ 1322020 w 1406316"/>
                <a:gd name="connsiteY32" fmla="*/ 588679 h 1352792"/>
                <a:gd name="connsiteX33" fmla="*/ 1406316 w 1406316"/>
                <a:gd name="connsiteY33" fmla="*/ 649634 h 1352792"/>
                <a:gd name="connsiteX34" fmla="*/ 1322020 w 1406316"/>
                <a:gd name="connsiteY34" fmla="*/ 710589 h 1352792"/>
                <a:gd name="connsiteX35" fmla="*/ 1392808 w 1406316"/>
                <a:gd name="connsiteY35" fmla="*/ 786813 h 1352792"/>
                <a:gd name="connsiteX36" fmla="*/ 1298240 w 1406316"/>
                <a:gd name="connsiteY36" fmla="*/ 830147 h 1352792"/>
                <a:gd name="connsiteX37" fmla="*/ 1352792 w 1406316"/>
                <a:gd name="connsiteY37" fmla="*/ 918719 h 1352792"/>
                <a:gd name="connsiteX38" fmla="*/ 1251588 w 1406316"/>
                <a:gd name="connsiteY38" fmla="*/ 942778 h 1352792"/>
                <a:gd name="connsiteX39" fmla="*/ 1287813 w 1406316"/>
                <a:gd name="connsiteY39" fmla="*/ 1040287 h 1352792"/>
                <a:gd name="connsiteX40" fmla="*/ 1183861 w 1406316"/>
                <a:gd name="connsiteY40" fmla="*/ 1044135 h 1352792"/>
                <a:gd name="connsiteX41" fmla="*/ 1200366 w 1406316"/>
                <a:gd name="connsiteY41" fmla="*/ 1146842 h 1352792"/>
                <a:gd name="connsiteX42" fmla="*/ 1097659 w 1406316"/>
                <a:gd name="connsiteY42" fmla="*/ 1130337 h 1352792"/>
                <a:gd name="connsiteX43" fmla="*/ 1093811 w 1406316"/>
                <a:gd name="connsiteY43" fmla="*/ 1234289 h 1352792"/>
                <a:gd name="connsiteX44" fmla="*/ 996302 w 1406316"/>
                <a:gd name="connsiteY44" fmla="*/ 1198064 h 1352792"/>
                <a:gd name="connsiteX45" fmla="*/ 972243 w 1406316"/>
                <a:gd name="connsiteY45" fmla="*/ 1299268 h 1352792"/>
                <a:gd name="connsiteX46" fmla="*/ 883671 w 1406316"/>
                <a:gd name="connsiteY46" fmla="*/ 1244716 h 1352792"/>
                <a:gd name="connsiteX47" fmla="*/ 840337 w 1406316"/>
                <a:gd name="connsiteY47" fmla="*/ 1339284 h 1352792"/>
                <a:gd name="connsiteX48" fmla="*/ 764113 w 1406316"/>
                <a:gd name="connsiteY48" fmla="*/ 1268496 h 1352792"/>
                <a:gd name="connsiteX49" fmla="*/ 703158 w 1406316"/>
                <a:gd name="connsiteY49" fmla="*/ 1352792 h 1352792"/>
                <a:gd name="connsiteX50" fmla="*/ 642203 w 1406316"/>
                <a:gd name="connsiteY50" fmla="*/ 1268496 h 1352792"/>
                <a:gd name="connsiteX51" fmla="*/ 565979 w 1406316"/>
                <a:gd name="connsiteY51" fmla="*/ 1339284 h 1352792"/>
                <a:gd name="connsiteX52" fmla="*/ 522645 w 1406316"/>
                <a:gd name="connsiteY52" fmla="*/ 1244716 h 1352792"/>
                <a:gd name="connsiteX53" fmla="*/ 434073 w 1406316"/>
                <a:gd name="connsiteY53" fmla="*/ 1299268 h 1352792"/>
                <a:gd name="connsiteX54" fmla="*/ 410014 w 1406316"/>
                <a:gd name="connsiteY54" fmla="*/ 1198064 h 1352792"/>
                <a:gd name="connsiteX55" fmla="*/ 312505 w 1406316"/>
                <a:gd name="connsiteY55" fmla="*/ 1234289 h 1352792"/>
                <a:gd name="connsiteX56" fmla="*/ 308657 w 1406316"/>
                <a:gd name="connsiteY56" fmla="*/ 1130337 h 1352792"/>
                <a:gd name="connsiteX57" fmla="*/ 205950 w 1406316"/>
                <a:gd name="connsiteY57" fmla="*/ 1146842 h 1352792"/>
                <a:gd name="connsiteX58" fmla="*/ 222455 w 1406316"/>
                <a:gd name="connsiteY58" fmla="*/ 1044135 h 1352792"/>
                <a:gd name="connsiteX59" fmla="*/ 118503 w 1406316"/>
                <a:gd name="connsiteY59" fmla="*/ 1040287 h 1352792"/>
                <a:gd name="connsiteX60" fmla="*/ 154728 w 1406316"/>
                <a:gd name="connsiteY60" fmla="*/ 942778 h 1352792"/>
                <a:gd name="connsiteX61" fmla="*/ 53524 w 1406316"/>
                <a:gd name="connsiteY61" fmla="*/ 918719 h 1352792"/>
                <a:gd name="connsiteX62" fmla="*/ 108076 w 1406316"/>
                <a:gd name="connsiteY62" fmla="*/ 830147 h 1352792"/>
                <a:gd name="connsiteX63" fmla="*/ 13508 w 1406316"/>
                <a:gd name="connsiteY63" fmla="*/ 786813 h 1352792"/>
                <a:gd name="connsiteX64" fmla="*/ 84296 w 1406316"/>
                <a:gd name="connsiteY64" fmla="*/ 710589 h 1352792"/>
                <a:gd name="connsiteX65" fmla="*/ 0 w 1406316"/>
                <a:gd name="connsiteY65" fmla="*/ 649634 h 1352792"/>
                <a:gd name="connsiteX0" fmla="*/ 0 w 1406316"/>
                <a:gd name="connsiteY0" fmla="*/ 584655 h 1287813"/>
                <a:gd name="connsiteX1" fmla="*/ 84296 w 1406316"/>
                <a:gd name="connsiteY1" fmla="*/ 523700 h 1287813"/>
                <a:gd name="connsiteX2" fmla="*/ 13508 w 1406316"/>
                <a:gd name="connsiteY2" fmla="*/ 447476 h 1287813"/>
                <a:gd name="connsiteX3" fmla="*/ 108076 w 1406316"/>
                <a:gd name="connsiteY3" fmla="*/ 404142 h 1287813"/>
                <a:gd name="connsiteX4" fmla="*/ 53524 w 1406316"/>
                <a:gd name="connsiteY4" fmla="*/ 315570 h 1287813"/>
                <a:gd name="connsiteX5" fmla="*/ 154728 w 1406316"/>
                <a:gd name="connsiteY5" fmla="*/ 291511 h 1287813"/>
                <a:gd name="connsiteX6" fmla="*/ 118503 w 1406316"/>
                <a:gd name="connsiteY6" fmla="*/ 194002 h 1287813"/>
                <a:gd name="connsiteX7" fmla="*/ 222455 w 1406316"/>
                <a:gd name="connsiteY7" fmla="*/ 190154 h 1287813"/>
                <a:gd name="connsiteX8" fmla="*/ 205950 w 1406316"/>
                <a:gd name="connsiteY8" fmla="*/ 87447 h 1287813"/>
                <a:gd name="connsiteX9" fmla="*/ 308657 w 1406316"/>
                <a:gd name="connsiteY9" fmla="*/ 103952 h 1287813"/>
                <a:gd name="connsiteX10" fmla="*/ 312505 w 1406316"/>
                <a:gd name="connsiteY10" fmla="*/ 0 h 1287813"/>
                <a:gd name="connsiteX11" fmla="*/ 410014 w 1406316"/>
                <a:gd name="connsiteY11" fmla="*/ 36225 h 1287813"/>
                <a:gd name="connsiteX12" fmla="*/ 477103 w 1406316"/>
                <a:gd name="connsiteY12" fmla="*/ 283293 h 1287813"/>
                <a:gd name="connsiteX13" fmla="*/ 690458 w 1406316"/>
                <a:gd name="connsiteY13" fmla="*/ 287897 h 1287813"/>
                <a:gd name="connsiteX14" fmla="*/ 567263 w 1406316"/>
                <a:gd name="connsiteY14" fmla="*/ 321393 h 1287813"/>
                <a:gd name="connsiteX15" fmla="*/ 579987 w 1406316"/>
                <a:gd name="connsiteY15" fmla="*/ 415705 h 1287813"/>
                <a:gd name="connsiteX16" fmla="*/ 394721 w 1406316"/>
                <a:gd name="connsiteY16" fmla="*/ 389623 h 1287813"/>
                <a:gd name="connsiteX17" fmla="*/ 388043 w 1406316"/>
                <a:gd name="connsiteY17" fmla="*/ 544621 h 1287813"/>
                <a:gd name="connsiteX18" fmla="*/ 505807 w 1406316"/>
                <a:gd name="connsiteY18" fmla="*/ 526153 h 1287813"/>
                <a:gd name="connsiteX19" fmla="*/ 551802 w 1406316"/>
                <a:gd name="connsiteY19" fmla="*/ 518825 h 1287813"/>
                <a:gd name="connsiteX20" fmla="*/ 702657 w 1406316"/>
                <a:gd name="connsiteY20" fmla="*/ 462653 h 1287813"/>
                <a:gd name="connsiteX21" fmla="*/ 1068411 w 1406316"/>
                <a:gd name="connsiteY21" fmla="*/ 508000 h 1287813"/>
                <a:gd name="connsiteX22" fmla="*/ 1123059 w 1406316"/>
                <a:gd name="connsiteY22" fmla="*/ 497652 h 1287813"/>
                <a:gd name="connsiteX23" fmla="*/ 1213066 w 1406316"/>
                <a:gd name="connsiteY23" fmla="*/ 525597 h 1287813"/>
                <a:gd name="connsiteX24" fmla="*/ 1166207 w 1406316"/>
                <a:gd name="connsiteY24" fmla="*/ 507103 h 1287813"/>
                <a:gd name="connsiteX25" fmla="*/ 1221961 w 1406316"/>
                <a:gd name="connsiteY25" fmla="*/ 501304 h 1287813"/>
                <a:gd name="connsiteX26" fmla="*/ 1256063 w 1406316"/>
                <a:gd name="connsiteY26" fmla="*/ 524202 h 1287813"/>
                <a:gd name="connsiteX27" fmla="*/ 1251588 w 1406316"/>
                <a:gd name="connsiteY27" fmla="*/ 570911 h 1287813"/>
                <a:gd name="connsiteX28" fmla="*/ 1289292 w 1406316"/>
                <a:gd name="connsiteY28" fmla="*/ 518770 h 1287813"/>
                <a:gd name="connsiteX29" fmla="*/ 1298240 w 1406316"/>
                <a:gd name="connsiteY29" fmla="*/ 505742 h 1287813"/>
                <a:gd name="connsiteX30" fmla="*/ 1392808 w 1406316"/>
                <a:gd name="connsiteY30" fmla="*/ 447476 h 1287813"/>
                <a:gd name="connsiteX31" fmla="*/ 1322020 w 1406316"/>
                <a:gd name="connsiteY31" fmla="*/ 523700 h 1287813"/>
                <a:gd name="connsiteX32" fmla="*/ 1406316 w 1406316"/>
                <a:gd name="connsiteY32" fmla="*/ 584655 h 1287813"/>
                <a:gd name="connsiteX33" fmla="*/ 1322020 w 1406316"/>
                <a:gd name="connsiteY33" fmla="*/ 645610 h 1287813"/>
                <a:gd name="connsiteX34" fmla="*/ 1392808 w 1406316"/>
                <a:gd name="connsiteY34" fmla="*/ 721834 h 1287813"/>
                <a:gd name="connsiteX35" fmla="*/ 1298240 w 1406316"/>
                <a:gd name="connsiteY35" fmla="*/ 765168 h 1287813"/>
                <a:gd name="connsiteX36" fmla="*/ 1352792 w 1406316"/>
                <a:gd name="connsiteY36" fmla="*/ 853740 h 1287813"/>
                <a:gd name="connsiteX37" fmla="*/ 1251588 w 1406316"/>
                <a:gd name="connsiteY37" fmla="*/ 877799 h 1287813"/>
                <a:gd name="connsiteX38" fmla="*/ 1287813 w 1406316"/>
                <a:gd name="connsiteY38" fmla="*/ 975308 h 1287813"/>
                <a:gd name="connsiteX39" fmla="*/ 1183861 w 1406316"/>
                <a:gd name="connsiteY39" fmla="*/ 979156 h 1287813"/>
                <a:gd name="connsiteX40" fmla="*/ 1200366 w 1406316"/>
                <a:gd name="connsiteY40" fmla="*/ 1081863 h 1287813"/>
                <a:gd name="connsiteX41" fmla="*/ 1097659 w 1406316"/>
                <a:gd name="connsiteY41" fmla="*/ 1065358 h 1287813"/>
                <a:gd name="connsiteX42" fmla="*/ 1093811 w 1406316"/>
                <a:gd name="connsiteY42" fmla="*/ 1169310 h 1287813"/>
                <a:gd name="connsiteX43" fmla="*/ 996302 w 1406316"/>
                <a:gd name="connsiteY43" fmla="*/ 1133085 h 1287813"/>
                <a:gd name="connsiteX44" fmla="*/ 972243 w 1406316"/>
                <a:gd name="connsiteY44" fmla="*/ 1234289 h 1287813"/>
                <a:gd name="connsiteX45" fmla="*/ 883671 w 1406316"/>
                <a:gd name="connsiteY45" fmla="*/ 1179737 h 1287813"/>
                <a:gd name="connsiteX46" fmla="*/ 840337 w 1406316"/>
                <a:gd name="connsiteY46" fmla="*/ 1274305 h 1287813"/>
                <a:gd name="connsiteX47" fmla="*/ 764113 w 1406316"/>
                <a:gd name="connsiteY47" fmla="*/ 1203517 h 1287813"/>
                <a:gd name="connsiteX48" fmla="*/ 703158 w 1406316"/>
                <a:gd name="connsiteY48" fmla="*/ 1287813 h 1287813"/>
                <a:gd name="connsiteX49" fmla="*/ 642203 w 1406316"/>
                <a:gd name="connsiteY49" fmla="*/ 1203517 h 1287813"/>
                <a:gd name="connsiteX50" fmla="*/ 565979 w 1406316"/>
                <a:gd name="connsiteY50" fmla="*/ 1274305 h 1287813"/>
                <a:gd name="connsiteX51" fmla="*/ 522645 w 1406316"/>
                <a:gd name="connsiteY51" fmla="*/ 1179737 h 1287813"/>
                <a:gd name="connsiteX52" fmla="*/ 434073 w 1406316"/>
                <a:gd name="connsiteY52" fmla="*/ 1234289 h 1287813"/>
                <a:gd name="connsiteX53" fmla="*/ 410014 w 1406316"/>
                <a:gd name="connsiteY53" fmla="*/ 1133085 h 1287813"/>
                <a:gd name="connsiteX54" fmla="*/ 312505 w 1406316"/>
                <a:gd name="connsiteY54" fmla="*/ 1169310 h 1287813"/>
                <a:gd name="connsiteX55" fmla="*/ 308657 w 1406316"/>
                <a:gd name="connsiteY55" fmla="*/ 1065358 h 1287813"/>
                <a:gd name="connsiteX56" fmla="*/ 205950 w 1406316"/>
                <a:gd name="connsiteY56" fmla="*/ 1081863 h 1287813"/>
                <a:gd name="connsiteX57" fmla="*/ 222455 w 1406316"/>
                <a:gd name="connsiteY57" fmla="*/ 979156 h 1287813"/>
                <a:gd name="connsiteX58" fmla="*/ 118503 w 1406316"/>
                <a:gd name="connsiteY58" fmla="*/ 975308 h 1287813"/>
                <a:gd name="connsiteX59" fmla="*/ 154728 w 1406316"/>
                <a:gd name="connsiteY59" fmla="*/ 877799 h 1287813"/>
                <a:gd name="connsiteX60" fmla="*/ 53524 w 1406316"/>
                <a:gd name="connsiteY60" fmla="*/ 853740 h 1287813"/>
                <a:gd name="connsiteX61" fmla="*/ 108076 w 1406316"/>
                <a:gd name="connsiteY61" fmla="*/ 765168 h 1287813"/>
                <a:gd name="connsiteX62" fmla="*/ 13508 w 1406316"/>
                <a:gd name="connsiteY62" fmla="*/ 721834 h 1287813"/>
                <a:gd name="connsiteX63" fmla="*/ 84296 w 1406316"/>
                <a:gd name="connsiteY63" fmla="*/ 645610 h 1287813"/>
                <a:gd name="connsiteX64" fmla="*/ 0 w 1406316"/>
                <a:gd name="connsiteY64" fmla="*/ 584655 h 1287813"/>
                <a:gd name="connsiteX0" fmla="*/ 0 w 1406316"/>
                <a:gd name="connsiteY0" fmla="*/ 584655 h 1287813"/>
                <a:gd name="connsiteX1" fmla="*/ 84296 w 1406316"/>
                <a:gd name="connsiteY1" fmla="*/ 523700 h 1287813"/>
                <a:gd name="connsiteX2" fmla="*/ 13508 w 1406316"/>
                <a:gd name="connsiteY2" fmla="*/ 447476 h 1287813"/>
                <a:gd name="connsiteX3" fmla="*/ 108076 w 1406316"/>
                <a:gd name="connsiteY3" fmla="*/ 404142 h 1287813"/>
                <a:gd name="connsiteX4" fmla="*/ 53524 w 1406316"/>
                <a:gd name="connsiteY4" fmla="*/ 315570 h 1287813"/>
                <a:gd name="connsiteX5" fmla="*/ 154728 w 1406316"/>
                <a:gd name="connsiteY5" fmla="*/ 291511 h 1287813"/>
                <a:gd name="connsiteX6" fmla="*/ 118503 w 1406316"/>
                <a:gd name="connsiteY6" fmla="*/ 194002 h 1287813"/>
                <a:gd name="connsiteX7" fmla="*/ 222455 w 1406316"/>
                <a:gd name="connsiteY7" fmla="*/ 190154 h 1287813"/>
                <a:gd name="connsiteX8" fmla="*/ 205950 w 1406316"/>
                <a:gd name="connsiteY8" fmla="*/ 87447 h 1287813"/>
                <a:gd name="connsiteX9" fmla="*/ 308657 w 1406316"/>
                <a:gd name="connsiteY9" fmla="*/ 103952 h 1287813"/>
                <a:gd name="connsiteX10" fmla="*/ 312505 w 1406316"/>
                <a:gd name="connsiteY10" fmla="*/ 0 h 1287813"/>
                <a:gd name="connsiteX11" fmla="*/ 477103 w 1406316"/>
                <a:gd name="connsiteY11" fmla="*/ 283293 h 1287813"/>
                <a:gd name="connsiteX12" fmla="*/ 690458 w 1406316"/>
                <a:gd name="connsiteY12" fmla="*/ 287897 h 1287813"/>
                <a:gd name="connsiteX13" fmla="*/ 567263 w 1406316"/>
                <a:gd name="connsiteY13" fmla="*/ 321393 h 1287813"/>
                <a:gd name="connsiteX14" fmla="*/ 579987 w 1406316"/>
                <a:gd name="connsiteY14" fmla="*/ 415705 h 1287813"/>
                <a:gd name="connsiteX15" fmla="*/ 394721 w 1406316"/>
                <a:gd name="connsiteY15" fmla="*/ 389623 h 1287813"/>
                <a:gd name="connsiteX16" fmla="*/ 388043 w 1406316"/>
                <a:gd name="connsiteY16" fmla="*/ 544621 h 1287813"/>
                <a:gd name="connsiteX17" fmla="*/ 505807 w 1406316"/>
                <a:gd name="connsiteY17" fmla="*/ 526153 h 1287813"/>
                <a:gd name="connsiteX18" fmla="*/ 551802 w 1406316"/>
                <a:gd name="connsiteY18" fmla="*/ 518825 h 1287813"/>
                <a:gd name="connsiteX19" fmla="*/ 702657 w 1406316"/>
                <a:gd name="connsiteY19" fmla="*/ 462653 h 1287813"/>
                <a:gd name="connsiteX20" fmla="*/ 1068411 w 1406316"/>
                <a:gd name="connsiteY20" fmla="*/ 508000 h 1287813"/>
                <a:gd name="connsiteX21" fmla="*/ 1123059 w 1406316"/>
                <a:gd name="connsiteY21" fmla="*/ 497652 h 1287813"/>
                <a:gd name="connsiteX22" fmla="*/ 1213066 w 1406316"/>
                <a:gd name="connsiteY22" fmla="*/ 525597 h 1287813"/>
                <a:gd name="connsiteX23" fmla="*/ 1166207 w 1406316"/>
                <a:gd name="connsiteY23" fmla="*/ 507103 h 1287813"/>
                <a:gd name="connsiteX24" fmla="*/ 1221961 w 1406316"/>
                <a:gd name="connsiteY24" fmla="*/ 501304 h 1287813"/>
                <a:gd name="connsiteX25" fmla="*/ 1256063 w 1406316"/>
                <a:gd name="connsiteY25" fmla="*/ 524202 h 1287813"/>
                <a:gd name="connsiteX26" fmla="*/ 1251588 w 1406316"/>
                <a:gd name="connsiteY26" fmla="*/ 570911 h 1287813"/>
                <a:gd name="connsiteX27" fmla="*/ 1289292 w 1406316"/>
                <a:gd name="connsiteY27" fmla="*/ 518770 h 1287813"/>
                <a:gd name="connsiteX28" fmla="*/ 1298240 w 1406316"/>
                <a:gd name="connsiteY28" fmla="*/ 505742 h 1287813"/>
                <a:gd name="connsiteX29" fmla="*/ 1392808 w 1406316"/>
                <a:gd name="connsiteY29" fmla="*/ 447476 h 1287813"/>
                <a:gd name="connsiteX30" fmla="*/ 1322020 w 1406316"/>
                <a:gd name="connsiteY30" fmla="*/ 523700 h 1287813"/>
                <a:gd name="connsiteX31" fmla="*/ 1406316 w 1406316"/>
                <a:gd name="connsiteY31" fmla="*/ 584655 h 1287813"/>
                <a:gd name="connsiteX32" fmla="*/ 1322020 w 1406316"/>
                <a:gd name="connsiteY32" fmla="*/ 645610 h 1287813"/>
                <a:gd name="connsiteX33" fmla="*/ 1392808 w 1406316"/>
                <a:gd name="connsiteY33" fmla="*/ 721834 h 1287813"/>
                <a:gd name="connsiteX34" fmla="*/ 1298240 w 1406316"/>
                <a:gd name="connsiteY34" fmla="*/ 765168 h 1287813"/>
                <a:gd name="connsiteX35" fmla="*/ 1352792 w 1406316"/>
                <a:gd name="connsiteY35" fmla="*/ 853740 h 1287813"/>
                <a:gd name="connsiteX36" fmla="*/ 1251588 w 1406316"/>
                <a:gd name="connsiteY36" fmla="*/ 877799 h 1287813"/>
                <a:gd name="connsiteX37" fmla="*/ 1287813 w 1406316"/>
                <a:gd name="connsiteY37" fmla="*/ 975308 h 1287813"/>
                <a:gd name="connsiteX38" fmla="*/ 1183861 w 1406316"/>
                <a:gd name="connsiteY38" fmla="*/ 979156 h 1287813"/>
                <a:gd name="connsiteX39" fmla="*/ 1200366 w 1406316"/>
                <a:gd name="connsiteY39" fmla="*/ 1081863 h 1287813"/>
                <a:gd name="connsiteX40" fmla="*/ 1097659 w 1406316"/>
                <a:gd name="connsiteY40" fmla="*/ 1065358 h 1287813"/>
                <a:gd name="connsiteX41" fmla="*/ 1093811 w 1406316"/>
                <a:gd name="connsiteY41" fmla="*/ 1169310 h 1287813"/>
                <a:gd name="connsiteX42" fmla="*/ 996302 w 1406316"/>
                <a:gd name="connsiteY42" fmla="*/ 1133085 h 1287813"/>
                <a:gd name="connsiteX43" fmla="*/ 972243 w 1406316"/>
                <a:gd name="connsiteY43" fmla="*/ 1234289 h 1287813"/>
                <a:gd name="connsiteX44" fmla="*/ 883671 w 1406316"/>
                <a:gd name="connsiteY44" fmla="*/ 1179737 h 1287813"/>
                <a:gd name="connsiteX45" fmla="*/ 840337 w 1406316"/>
                <a:gd name="connsiteY45" fmla="*/ 1274305 h 1287813"/>
                <a:gd name="connsiteX46" fmla="*/ 764113 w 1406316"/>
                <a:gd name="connsiteY46" fmla="*/ 1203517 h 1287813"/>
                <a:gd name="connsiteX47" fmla="*/ 703158 w 1406316"/>
                <a:gd name="connsiteY47" fmla="*/ 1287813 h 1287813"/>
                <a:gd name="connsiteX48" fmla="*/ 642203 w 1406316"/>
                <a:gd name="connsiteY48" fmla="*/ 1203517 h 1287813"/>
                <a:gd name="connsiteX49" fmla="*/ 565979 w 1406316"/>
                <a:gd name="connsiteY49" fmla="*/ 1274305 h 1287813"/>
                <a:gd name="connsiteX50" fmla="*/ 522645 w 1406316"/>
                <a:gd name="connsiteY50" fmla="*/ 1179737 h 1287813"/>
                <a:gd name="connsiteX51" fmla="*/ 434073 w 1406316"/>
                <a:gd name="connsiteY51" fmla="*/ 1234289 h 1287813"/>
                <a:gd name="connsiteX52" fmla="*/ 410014 w 1406316"/>
                <a:gd name="connsiteY52" fmla="*/ 1133085 h 1287813"/>
                <a:gd name="connsiteX53" fmla="*/ 312505 w 1406316"/>
                <a:gd name="connsiteY53" fmla="*/ 1169310 h 1287813"/>
                <a:gd name="connsiteX54" fmla="*/ 308657 w 1406316"/>
                <a:gd name="connsiteY54" fmla="*/ 1065358 h 1287813"/>
                <a:gd name="connsiteX55" fmla="*/ 205950 w 1406316"/>
                <a:gd name="connsiteY55" fmla="*/ 1081863 h 1287813"/>
                <a:gd name="connsiteX56" fmla="*/ 222455 w 1406316"/>
                <a:gd name="connsiteY56" fmla="*/ 979156 h 1287813"/>
                <a:gd name="connsiteX57" fmla="*/ 118503 w 1406316"/>
                <a:gd name="connsiteY57" fmla="*/ 975308 h 1287813"/>
                <a:gd name="connsiteX58" fmla="*/ 154728 w 1406316"/>
                <a:gd name="connsiteY58" fmla="*/ 877799 h 1287813"/>
                <a:gd name="connsiteX59" fmla="*/ 53524 w 1406316"/>
                <a:gd name="connsiteY59" fmla="*/ 853740 h 1287813"/>
                <a:gd name="connsiteX60" fmla="*/ 108076 w 1406316"/>
                <a:gd name="connsiteY60" fmla="*/ 765168 h 1287813"/>
                <a:gd name="connsiteX61" fmla="*/ 13508 w 1406316"/>
                <a:gd name="connsiteY61" fmla="*/ 721834 h 1287813"/>
                <a:gd name="connsiteX62" fmla="*/ 84296 w 1406316"/>
                <a:gd name="connsiteY62" fmla="*/ 645610 h 1287813"/>
                <a:gd name="connsiteX63" fmla="*/ 0 w 1406316"/>
                <a:gd name="connsiteY63" fmla="*/ 584655 h 1287813"/>
                <a:gd name="connsiteX0" fmla="*/ 0 w 1406316"/>
                <a:gd name="connsiteY0" fmla="*/ 497208 h 1200366"/>
                <a:gd name="connsiteX1" fmla="*/ 84296 w 1406316"/>
                <a:gd name="connsiteY1" fmla="*/ 436253 h 1200366"/>
                <a:gd name="connsiteX2" fmla="*/ 13508 w 1406316"/>
                <a:gd name="connsiteY2" fmla="*/ 360029 h 1200366"/>
                <a:gd name="connsiteX3" fmla="*/ 108076 w 1406316"/>
                <a:gd name="connsiteY3" fmla="*/ 316695 h 1200366"/>
                <a:gd name="connsiteX4" fmla="*/ 53524 w 1406316"/>
                <a:gd name="connsiteY4" fmla="*/ 228123 h 1200366"/>
                <a:gd name="connsiteX5" fmla="*/ 154728 w 1406316"/>
                <a:gd name="connsiteY5" fmla="*/ 204064 h 1200366"/>
                <a:gd name="connsiteX6" fmla="*/ 118503 w 1406316"/>
                <a:gd name="connsiteY6" fmla="*/ 106555 h 1200366"/>
                <a:gd name="connsiteX7" fmla="*/ 222455 w 1406316"/>
                <a:gd name="connsiteY7" fmla="*/ 102707 h 1200366"/>
                <a:gd name="connsiteX8" fmla="*/ 205950 w 1406316"/>
                <a:gd name="connsiteY8" fmla="*/ 0 h 1200366"/>
                <a:gd name="connsiteX9" fmla="*/ 308657 w 1406316"/>
                <a:gd name="connsiteY9" fmla="*/ 16505 h 1200366"/>
                <a:gd name="connsiteX10" fmla="*/ 477103 w 1406316"/>
                <a:gd name="connsiteY10" fmla="*/ 195846 h 1200366"/>
                <a:gd name="connsiteX11" fmla="*/ 690458 w 1406316"/>
                <a:gd name="connsiteY11" fmla="*/ 200450 h 1200366"/>
                <a:gd name="connsiteX12" fmla="*/ 567263 w 1406316"/>
                <a:gd name="connsiteY12" fmla="*/ 233946 h 1200366"/>
                <a:gd name="connsiteX13" fmla="*/ 579987 w 1406316"/>
                <a:gd name="connsiteY13" fmla="*/ 328258 h 1200366"/>
                <a:gd name="connsiteX14" fmla="*/ 394721 w 1406316"/>
                <a:gd name="connsiteY14" fmla="*/ 302176 h 1200366"/>
                <a:gd name="connsiteX15" fmla="*/ 388043 w 1406316"/>
                <a:gd name="connsiteY15" fmla="*/ 457174 h 1200366"/>
                <a:gd name="connsiteX16" fmla="*/ 505807 w 1406316"/>
                <a:gd name="connsiteY16" fmla="*/ 438706 h 1200366"/>
                <a:gd name="connsiteX17" fmla="*/ 551802 w 1406316"/>
                <a:gd name="connsiteY17" fmla="*/ 431378 h 1200366"/>
                <a:gd name="connsiteX18" fmla="*/ 702657 w 1406316"/>
                <a:gd name="connsiteY18" fmla="*/ 375206 h 1200366"/>
                <a:gd name="connsiteX19" fmla="*/ 1068411 w 1406316"/>
                <a:gd name="connsiteY19" fmla="*/ 420553 h 1200366"/>
                <a:gd name="connsiteX20" fmla="*/ 1123059 w 1406316"/>
                <a:gd name="connsiteY20" fmla="*/ 410205 h 1200366"/>
                <a:gd name="connsiteX21" fmla="*/ 1213066 w 1406316"/>
                <a:gd name="connsiteY21" fmla="*/ 438150 h 1200366"/>
                <a:gd name="connsiteX22" fmla="*/ 1166207 w 1406316"/>
                <a:gd name="connsiteY22" fmla="*/ 419656 h 1200366"/>
                <a:gd name="connsiteX23" fmla="*/ 1221961 w 1406316"/>
                <a:gd name="connsiteY23" fmla="*/ 413857 h 1200366"/>
                <a:gd name="connsiteX24" fmla="*/ 1256063 w 1406316"/>
                <a:gd name="connsiteY24" fmla="*/ 436755 h 1200366"/>
                <a:gd name="connsiteX25" fmla="*/ 1251588 w 1406316"/>
                <a:gd name="connsiteY25" fmla="*/ 483464 h 1200366"/>
                <a:gd name="connsiteX26" fmla="*/ 1289292 w 1406316"/>
                <a:gd name="connsiteY26" fmla="*/ 431323 h 1200366"/>
                <a:gd name="connsiteX27" fmla="*/ 1298240 w 1406316"/>
                <a:gd name="connsiteY27" fmla="*/ 418295 h 1200366"/>
                <a:gd name="connsiteX28" fmla="*/ 1392808 w 1406316"/>
                <a:gd name="connsiteY28" fmla="*/ 360029 h 1200366"/>
                <a:gd name="connsiteX29" fmla="*/ 1322020 w 1406316"/>
                <a:gd name="connsiteY29" fmla="*/ 436253 h 1200366"/>
                <a:gd name="connsiteX30" fmla="*/ 1406316 w 1406316"/>
                <a:gd name="connsiteY30" fmla="*/ 497208 h 1200366"/>
                <a:gd name="connsiteX31" fmla="*/ 1322020 w 1406316"/>
                <a:gd name="connsiteY31" fmla="*/ 558163 h 1200366"/>
                <a:gd name="connsiteX32" fmla="*/ 1392808 w 1406316"/>
                <a:gd name="connsiteY32" fmla="*/ 634387 h 1200366"/>
                <a:gd name="connsiteX33" fmla="*/ 1298240 w 1406316"/>
                <a:gd name="connsiteY33" fmla="*/ 677721 h 1200366"/>
                <a:gd name="connsiteX34" fmla="*/ 1352792 w 1406316"/>
                <a:gd name="connsiteY34" fmla="*/ 766293 h 1200366"/>
                <a:gd name="connsiteX35" fmla="*/ 1251588 w 1406316"/>
                <a:gd name="connsiteY35" fmla="*/ 790352 h 1200366"/>
                <a:gd name="connsiteX36" fmla="*/ 1287813 w 1406316"/>
                <a:gd name="connsiteY36" fmla="*/ 887861 h 1200366"/>
                <a:gd name="connsiteX37" fmla="*/ 1183861 w 1406316"/>
                <a:gd name="connsiteY37" fmla="*/ 891709 h 1200366"/>
                <a:gd name="connsiteX38" fmla="*/ 1200366 w 1406316"/>
                <a:gd name="connsiteY38" fmla="*/ 994416 h 1200366"/>
                <a:gd name="connsiteX39" fmla="*/ 1097659 w 1406316"/>
                <a:gd name="connsiteY39" fmla="*/ 977911 h 1200366"/>
                <a:gd name="connsiteX40" fmla="*/ 1093811 w 1406316"/>
                <a:gd name="connsiteY40" fmla="*/ 1081863 h 1200366"/>
                <a:gd name="connsiteX41" fmla="*/ 996302 w 1406316"/>
                <a:gd name="connsiteY41" fmla="*/ 1045638 h 1200366"/>
                <a:gd name="connsiteX42" fmla="*/ 972243 w 1406316"/>
                <a:gd name="connsiteY42" fmla="*/ 1146842 h 1200366"/>
                <a:gd name="connsiteX43" fmla="*/ 883671 w 1406316"/>
                <a:gd name="connsiteY43" fmla="*/ 1092290 h 1200366"/>
                <a:gd name="connsiteX44" fmla="*/ 840337 w 1406316"/>
                <a:gd name="connsiteY44" fmla="*/ 1186858 h 1200366"/>
                <a:gd name="connsiteX45" fmla="*/ 764113 w 1406316"/>
                <a:gd name="connsiteY45" fmla="*/ 1116070 h 1200366"/>
                <a:gd name="connsiteX46" fmla="*/ 703158 w 1406316"/>
                <a:gd name="connsiteY46" fmla="*/ 1200366 h 1200366"/>
                <a:gd name="connsiteX47" fmla="*/ 642203 w 1406316"/>
                <a:gd name="connsiteY47" fmla="*/ 1116070 h 1200366"/>
                <a:gd name="connsiteX48" fmla="*/ 565979 w 1406316"/>
                <a:gd name="connsiteY48" fmla="*/ 1186858 h 1200366"/>
                <a:gd name="connsiteX49" fmla="*/ 522645 w 1406316"/>
                <a:gd name="connsiteY49" fmla="*/ 1092290 h 1200366"/>
                <a:gd name="connsiteX50" fmla="*/ 434073 w 1406316"/>
                <a:gd name="connsiteY50" fmla="*/ 1146842 h 1200366"/>
                <a:gd name="connsiteX51" fmla="*/ 410014 w 1406316"/>
                <a:gd name="connsiteY51" fmla="*/ 1045638 h 1200366"/>
                <a:gd name="connsiteX52" fmla="*/ 312505 w 1406316"/>
                <a:gd name="connsiteY52" fmla="*/ 1081863 h 1200366"/>
                <a:gd name="connsiteX53" fmla="*/ 308657 w 1406316"/>
                <a:gd name="connsiteY53" fmla="*/ 977911 h 1200366"/>
                <a:gd name="connsiteX54" fmla="*/ 205950 w 1406316"/>
                <a:gd name="connsiteY54" fmla="*/ 994416 h 1200366"/>
                <a:gd name="connsiteX55" fmla="*/ 222455 w 1406316"/>
                <a:gd name="connsiteY55" fmla="*/ 891709 h 1200366"/>
                <a:gd name="connsiteX56" fmla="*/ 118503 w 1406316"/>
                <a:gd name="connsiteY56" fmla="*/ 887861 h 1200366"/>
                <a:gd name="connsiteX57" fmla="*/ 154728 w 1406316"/>
                <a:gd name="connsiteY57" fmla="*/ 790352 h 1200366"/>
                <a:gd name="connsiteX58" fmla="*/ 53524 w 1406316"/>
                <a:gd name="connsiteY58" fmla="*/ 766293 h 1200366"/>
                <a:gd name="connsiteX59" fmla="*/ 108076 w 1406316"/>
                <a:gd name="connsiteY59" fmla="*/ 677721 h 1200366"/>
                <a:gd name="connsiteX60" fmla="*/ 13508 w 1406316"/>
                <a:gd name="connsiteY60" fmla="*/ 634387 h 1200366"/>
                <a:gd name="connsiteX61" fmla="*/ 84296 w 1406316"/>
                <a:gd name="connsiteY61" fmla="*/ 558163 h 1200366"/>
                <a:gd name="connsiteX62" fmla="*/ 0 w 1406316"/>
                <a:gd name="connsiteY62" fmla="*/ 497208 h 1200366"/>
                <a:gd name="connsiteX0" fmla="*/ 0 w 1406316"/>
                <a:gd name="connsiteY0" fmla="*/ 497208 h 1200366"/>
                <a:gd name="connsiteX1" fmla="*/ 84296 w 1406316"/>
                <a:gd name="connsiteY1" fmla="*/ 436253 h 1200366"/>
                <a:gd name="connsiteX2" fmla="*/ 13508 w 1406316"/>
                <a:gd name="connsiteY2" fmla="*/ 360029 h 1200366"/>
                <a:gd name="connsiteX3" fmla="*/ 108076 w 1406316"/>
                <a:gd name="connsiteY3" fmla="*/ 316695 h 1200366"/>
                <a:gd name="connsiteX4" fmla="*/ 53524 w 1406316"/>
                <a:gd name="connsiteY4" fmla="*/ 228123 h 1200366"/>
                <a:gd name="connsiteX5" fmla="*/ 154728 w 1406316"/>
                <a:gd name="connsiteY5" fmla="*/ 204064 h 1200366"/>
                <a:gd name="connsiteX6" fmla="*/ 118503 w 1406316"/>
                <a:gd name="connsiteY6" fmla="*/ 106555 h 1200366"/>
                <a:gd name="connsiteX7" fmla="*/ 222455 w 1406316"/>
                <a:gd name="connsiteY7" fmla="*/ 102707 h 1200366"/>
                <a:gd name="connsiteX8" fmla="*/ 205950 w 1406316"/>
                <a:gd name="connsiteY8" fmla="*/ 0 h 1200366"/>
                <a:gd name="connsiteX9" fmla="*/ 477103 w 1406316"/>
                <a:gd name="connsiteY9" fmla="*/ 195846 h 1200366"/>
                <a:gd name="connsiteX10" fmla="*/ 690458 w 1406316"/>
                <a:gd name="connsiteY10" fmla="*/ 200450 h 1200366"/>
                <a:gd name="connsiteX11" fmla="*/ 567263 w 1406316"/>
                <a:gd name="connsiteY11" fmla="*/ 233946 h 1200366"/>
                <a:gd name="connsiteX12" fmla="*/ 579987 w 1406316"/>
                <a:gd name="connsiteY12" fmla="*/ 328258 h 1200366"/>
                <a:gd name="connsiteX13" fmla="*/ 394721 w 1406316"/>
                <a:gd name="connsiteY13" fmla="*/ 302176 h 1200366"/>
                <a:gd name="connsiteX14" fmla="*/ 388043 w 1406316"/>
                <a:gd name="connsiteY14" fmla="*/ 457174 h 1200366"/>
                <a:gd name="connsiteX15" fmla="*/ 505807 w 1406316"/>
                <a:gd name="connsiteY15" fmla="*/ 438706 h 1200366"/>
                <a:gd name="connsiteX16" fmla="*/ 551802 w 1406316"/>
                <a:gd name="connsiteY16" fmla="*/ 431378 h 1200366"/>
                <a:gd name="connsiteX17" fmla="*/ 702657 w 1406316"/>
                <a:gd name="connsiteY17" fmla="*/ 375206 h 1200366"/>
                <a:gd name="connsiteX18" fmla="*/ 1068411 w 1406316"/>
                <a:gd name="connsiteY18" fmla="*/ 420553 h 1200366"/>
                <a:gd name="connsiteX19" fmla="*/ 1123059 w 1406316"/>
                <a:gd name="connsiteY19" fmla="*/ 410205 h 1200366"/>
                <a:gd name="connsiteX20" fmla="*/ 1213066 w 1406316"/>
                <a:gd name="connsiteY20" fmla="*/ 438150 h 1200366"/>
                <a:gd name="connsiteX21" fmla="*/ 1166207 w 1406316"/>
                <a:gd name="connsiteY21" fmla="*/ 419656 h 1200366"/>
                <a:gd name="connsiteX22" fmla="*/ 1221961 w 1406316"/>
                <a:gd name="connsiteY22" fmla="*/ 413857 h 1200366"/>
                <a:gd name="connsiteX23" fmla="*/ 1256063 w 1406316"/>
                <a:gd name="connsiteY23" fmla="*/ 436755 h 1200366"/>
                <a:gd name="connsiteX24" fmla="*/ 1251588 w 1406316"/>
                <a:gd name="connsiteY24" fmla="*/ 483464 h 1200366"/>
                <a:gd name="connsiteX25" fmla="*/ 1289292 w 1406316"/>
                <a:gd name="connsiteY25" fmla="*/ 431323 h 1200366"/>
                <a:gd name="connsiteX26" fmla="*/ 1298240 w 1406316"/>
                <a:gd name="connsiteY26" fmla="*/ 418295 h 1200366"/>
                <a:gd name="connsiteX27" fmla="*/ 1392808 w 1406316"/>
                <a:gd name="connsiteY27" fmla="*/ 360029 h 1200366"/>
                <a:gd name="connsiteX28" fmla="*/ 1322020 w 1406316"/>
                <a:gd name="connsiteY28" fmla="*/ 436253 h 1200366"/>
                <a:gd name="connsiteX29" fmla="*/ 1406316 w 1406316"/>
                <a:gd name="connsiteY29" fmla="*/ 497208 h 1200366"/>
                <a:gd name="connsiteX30" fmla="*/ 1322020 w 1406316"/>
                <a:gd name="connsiteY30" fmla="*/ 558163 h 1200366"/>
                <a:gd name="connsiteX31" fmla="*/ 1392808 w 1406316"/>
                <a:gd name="connsiteY31" fmla="*/ 634387 h 1200366"/>
                <a:gd name="connsiteX32" fmla="*/ 1298240 w 1406316"/>
                <a:gd name="connsiteY32" fmla="*/ 677721 h 1200366"/>
                <a:gd name="connsiteX33" fmla="*/ 1352792 w 1406316"/>
                <a:gd name="connsiteY33" fmla="*/ 766293 h 1200366"/>
                <a:gd name="connsiteX34" fmla="*/ 1251588 w 1406316"/>
                <a:gd name="connsiteY34" fmla="*/ 790352 h 1200366"/>
                <a:gd name="connsiteX35" fmla="*/ 1287813 w 1406316"/>
                <a:gd name="connsiteY35" fmla="*/ 887861 h 1200366"/>
                <a:gd name="connsiteX36" fmla="*/ 1183861 w 1406316"/>
                <a:gd name="connsiteY36" fmla="*/ 891709 h 1200366"/>
                <a:gd name="connsiteX37" fmla="*/ 1200366 w 1406316"/>
                <a:gd name="connsiteY37" fmla="*/ 994416 h 1200366"/>
                <a:gd name="connsiteX38" fmla="*/ 1097659 w 1406316"/>
                <a:gd name="connsiteY38" fmla="*/ 977911 h 1200366"/>
                <a:gd name="connsiteX39" fmla="*/ 1093811 w 1406316"/>
                <a:gd name="connsiteY39" fmla="*/ 1081863 h 1200366"/>
                <a:gd name="connsiteX40" fmla="*/ 996302 w 1406316"/>
                <a:gd name="connsiteY40" fmla="*/ 1045638 h 1200366"/>
                <a:gd name="connsiteX41" fmla="*/ 972243 w 1406316"/>
                <a:gd name="connsiteY41" fmla="*/ 1146842 h 1200366"/>
                <a:gd name="connsiteX42" fmla="*/ 883671 w 1406316"/>
                <a:gd name="connsiteY42" fmla="*/ 1092290 h 1200366"/>
                <a:gd name="connsiteX43" fmla="*/ 840337 w 1406316"/>
                <a:gd name="connsiteY43" fmla="*/ 1186858 h 1200366"/>
                <a:gd name="connsiteX44" fmla="*/ 764113 w 1406316"/>
                <a:gd name="connsiteY44" fmla="*/ 1116070 h 1200366"/>
                <a:gd name="connsiteX45" fmla="*/ 703158 w 1406316"/>
                <a:gd name="connsiteY45" fmla="*/ 1200366 h 1200366"/>
                <a:gd name="connsiteX46" fmla="*/ 642203 w 1406316"/>
                <a:gd name="connsiteY46" fmla="*/ 1116070 h 1200366"/>
                <a:gd name="connsiteX47" fmla="*/ 565979 w 1406316"/>
                <a:gd name="connsiteY47" fmla="*/ 1186858 h 1200366"/>
                <a:gd name="connsiteX48" fmla="*/ 522645 w 1406316"/>
                <a:gd name="connsiteY48" fmla="*/ 1092290 h 1200366"/>
                <a:gd name="connsiteX49" fmla="*/ 434073 w 1406316"/>
                <a:gd name="connsiteY49" fmla="*/ 1146842 h 1200366"/>
                <a:gd name="connsiteX50" fmla="*/ 410014 w 1406316"/>
                <a:gd name="connsiteY50" fmla="*/ 1045638 h 1200366"/>
                <a:gd name="connsiteX51" fmla="*/ 312505 w 1406316"/>
                <a:gd name="connsiteY51" fmla="*/ 1081863 h 1200366"/>
                <a:gd name="connsiteX52" fmla="*/ 308657 w 1406316"/>
                <a:gd name="connsiteY52" fmla="*/ 977911 h 1200366"/>
                <a:gd name="connsiteX53" fmla="*/ 205950 w 1406316"/>
                <a:gd name="connsiteY53" fmla="*/ 994416 h 1200366"/>
                <a:gd name="connsiteX54" fmla="*/ 222455 w 1406316"/>
                <a:gd name="connsiteY54" fmla="*/ 891709 h 1200366"/>
                <a:gd name="connsiteX55" fmla="*/ 118503 w 1406316"/>
                <a:gd name="connsiteY55" fmla="*/ 887861 h 1200366"/>
                <a:gd name="connsiteX56" fmla="*/ 154728 w 1406316"/>
                <a:gd name="connsiteY56" fmla="*/ 790352 h 1200366"/>
                <a:gd name="connsiteX57" fmla="*/ 53524 w 1406316"/>
                <a:gd name="connsiteY57" fmla="*/ 766293 h 1200366"/>
                <a:gd name="connsiteX58" fmla="*/ 108076 w 1406316"/>
                <a:gd name="connsiteY58" fmla="*/ 677721 h 1200366"/>
                <a:gd name="connsiteX59" fmla="*/ 13508 w 1406316"/>
                <a:gd name="connsiteY59" fmla="*/ 634387 h 1200366"/>
                <a:gd name="connsiteX60" fmla="*/ 84296 w 1406316"/>
                <a:gd name="connsiteY60" fmla="*/ 558163 h 1200366"/>
                <a:gd name="connsiteX61" fmla="*/ 0 w 1406316"/>
                <a:gd name="connsiteY61" fmla="*/ 497208 h 1200366"/>
                <a:gd name="connsiteX0" fmla="*/ 0 w 1406316"/>
                <a:gd name="connsiteY0" fmla="*/ 394501 h 1097659"/>
                <a:gd name="connsiteX1" fmla="*/ 84296 w 1406316"/>
                <a:gd name="connsiteY1" fmla="*/ 333546 h 1097659"/>
                <a:gd name="connsiteX2" fmla="*/ 13508 w 1406316"/>
                <a:gd name="connsiteY2" fmla="*/ 257322 h 1097659"/>
                <a:gd name="connsiteX3" fmla="*/ 108076 w 1406316"/>
                <a:gd name="connsiteY3" fmla="*/ 213988 h 1097659"/>
                <a:gd name="connsiteX4" fmla="*/ 53524 w 1406316"/>
                <a:gd name="connsiteY4" fmla="*/ 125416 h 1097659"/>
                <a:gd name="connsiteX5" fmla="*/ 154728 w 1406316"/>
                <a:gd name="connsiteY5" fmla="*/ 101357 h 1097659"/>
                <a:gd name="connsiteX6" fmla="*/ 118503 w 1406316"/>
                <a:gd name="connsiteY6" fmla="*/ 3848 h 1097659"/>
                <a:gd name="connsiteX7" fmla="*/ 222455 w 1406316"/>
                <a:gd name="connsiteY7" fmla="*/ 0 h 1097659"/>
                <a:gd name="connsiteX8" fmla="*/ 477103 w 1406316"/>
                <a:gd name="connsiteY8" fmla="*/ 93139 h 1097659"/>
                <a:gd name="connsiteX9" fmla="*/ 690458 w 1406316"/>
                <a:gd name="connsiteY9" fmla="*/ 97743 h 1097659"/>
                <a:gd name="connsiteX10" fmla="*/ 567263 w 1406316"/>
                <a:gd name="connsiteY10" fmla="*/ 131239 h 1097659"/>
                <a:gd name="connsiteX11" fmla="*/ 579987 w 1406316"/>
                <a:gd name="connsiteY11" fmla="*/ 225551 h 1097659"/>
                <a:gd name="connsiteX12" fmla="*/ 394721 w 1406316"/>
                <a:gd name="connsiteY12" fmla="*/ 199469 h 1097659"/>
                <a:gd name="connsiteX13" fmla="*/ 388043 w 1406316"/>
                <a:gd name="connsiteY13" fmla="*/ 354467 h 1097659"/>
                <a:gd name="connsiteX14" fmla="*/ 505807 w 1406316"/>
                <a:gd name="connsiteY14" fmla="*/ 335999 h 1097659"/>
                <a:gd name="connsiteX15" fmla="*/ 551802 w 1406316"/>
                <a:gd name="connsiteY15" fmla="*/ 328671 h 1097659"/>
                <a:gd name="connsiteX16" fmla="*/ 702657 w 1406316"/>
                <a:gd name="connsiteY16" fmla="*/ 272499 h 1097659"/>
                <a:gd name="connsiteX17" fmla="*/ 1068411 w 1406316"/>
                <a:gd name="connsiteY17" fmla="*/ 317846 h 1097659"/>
                <a:gd name="connsiteX18" fmla="*/ 1123059 w 1406316"/>
                <a:gd name="connsiteY18" fmla="*/ 307498 h 1097659"/>
                <a:gd name="connsiteX19" fmla="*/ 1213066 w 1406316"/>
                <a:gd name="connsiteY19" fmla="*/ 335443 h 1097659"/>
                <a:gd name="connsiteX20" fmla="*/ 1166207 w 1406316"/>
                <a:gd name="connsiteY20" fmla="*/ 316949 h 1097659"/>
                <a:gd name="connsiteX21" fmla="*/ 1221961 w 1406316"/>
                <a:gd name="connsiteY21" fmla="*/ 311150 h 1097659"/>
                <a:gd name="connsiteX22" fmla="*/ 1256063 w 1406316"/>
                <a:gd name="connsiteY22" fmla="*/ 334048 h 1097659"/>
                <a:gd name="connsiteX23" fmla="*/ 1251588 w 1406316"/>
                <a:gd name="connsiteY23" fmla="*/ 380757 h 1097659"/>
                <a:gd name="connsiteX24" fmla="*/ 1289292 w 1406316"/>
                <a:gd name="connsiteY24" fmla="*/ 328616 h 1097659"/>
                <a:gd name="connsiteX25" fmla="*/ 1298240 w 1406316"/>
                <a:gd name="connsiteY25" fmla="*/ 315588 h 1097659"/>
                <a:gd name="connsiteX26" fmla="*/ 1392808 w 1406316"/>
                <a:gd name="connsiteY26" fmla="*/ 257322 h 1097659"/>
                <a:gd name="connsiteX27" fmla="*/ 1322020 w 1406316"/>
                <a:gd name="connsiteY27" fmla="*/ 333546 h 1097659"/>
                <a:gd name="connsiteX28" fmla="*/ 1406316 w 1406316"/>
                <a:gd name="connsiteY28" fmla="*/ 394501 h 1097659"/>
                <a:gd name="connsiteX29" fmla="*/ 1322020 w 1406316"/>
                <a:gd name="connsiteY29" fmla="*/ 455456 h 1097659"/>
                <a:gd name="connsiteX30" fmla="*/ 1392808 w 1406316"/>
                <a:gd name="connsiteY30" fmla="*/ 531680 h 1097659"/>
                <a:gd name="connsiteX31" fmla="*/ 1298240 w 1406316"/>
                <a:gd name="connsiteY31" fmla="*/ 575014 h 1097659"/>
                <a:gd name="connsiteX32" fmla="*/ 1352792 w 1406316"/>
                <a:gd name="connsiteY32" fmla="*/ 663586 h 1097659"/>
                <a:gd name="connsiteX33" fmla="*/ 1251588 w 1406316"/>
                <a:gd name="connsiteY33" fmla="*/ 687645 h 1097659"/>
                <a:gd name="connsiteX34" fmla="*/ 1287813 w 1406316"/>
                <a:gd name="connsiteY34" fmla="*/ 785154 h 1097659"/>
                <a:gd name="connsiteX35" fmla="*/ 1183861 w 1406316"/>
                <a:gd name="connsiteY35" fmla="*/ 789002 h 1097659"/>
                <a:gd name="connsiteX36" fmla="*/ 1200366 w 1406316"/>
                <a:gd name="connsiteY36" fmla="*/ 891709 h 1097659"/>
                <a:gd name="connsiteX37" fmla="*/ 1097659 w 1406316"/>
                <a:gd name="connsiteY37" fmla="*/ 875204 h 1097659"/>
                <a:gd name="connsiteX38" fmla="*/ 1093811 w 1406316"/>
                <a:gd name="connsiteY38" fmla="*/ 979156 h 1097659"/>
                <a:gd name="connsiteX39" fmla="*/ 996302 w 1406316"/>
                <a:gd name="connsiteY39" fmla="*/ 942931 h 1097659"/>
                <a:gd name="connsiteX40" fmla="*/ 972243 w 1406316"/>
                <a:gd name="connsiteY40" fmla="*/ 1044135 h 1097659"/>
                <a:gd name="connsiteX41" fmla="*/ 883671 w 1406316"/>
                <a:gd name="connsiteY41" fmla="*/ 989583 h 1097659"/>
                <a:gd name="connsiteX42" fmla="*/ 840337 w 1406316"/>
                <a:gd name="connsiteY42" fmla="*/ 1084151 h 1097659"/>
                <a:gd name="connsiteX43" fmla="*/ 764113 w 1406316"/>
                <a:gd name="connsiteY43" fmla="*/ 1013363 h 1097659"/>
                <a:gd name="connsiteX44" fmla="*/ 703158 w 1406316"/>
                <a:gd name="connsiteY44" fmla="*/ 1097659 h 1097659"/>
                <a:gd name="connsiteX45" fmla="*/ 642203 w 1406316"/>
                <a:gd name="connsiteY45" fmla="*/ 1013363 h 1097659"/>
                <a:gd name="connsiteX46" fmla="*/ 565979 w 1406316"/>
                <a:gd name="connsiteY46" fmla="*/ 1084151 h 1097659"/>
                <a:gd name="connsiteX47" fmla="*/ 522645 w 1406316"/>
                <a:gd name="connsiteY47" fmla="*/ 989583 h 1097659"/>
                <a:gd name="connsiteX48" fmla="*/ 434073 w 1406316"/>
                <a:gd name="connsiteY48" fmla="*/ 1044135 h 1097659"/>
                <a:gd name="connsiteX49" fmla="*/ 410014 w 1406316"/>
                <a:gd name="connsiteY49" fmla="*/ 942931 h 1097659"/>
                <a:gd name="connsiteX50" fmla="*/ 312505 w 1406316"/>
                <a:gd name="connsiteY50" fmla="*/ 979156 h 1097659"/>
                <a:gd name="connsiteX51" fmla="*/ 308657 w 1406316"/>
                <a:gd name="connsiteY51" fmla="*/ 875204 h 1097659"/>
                <a:gd name="connsiteX52" fmla="*/ 205950 w 1406316"/>
                <a:gd name="connsiteY52" fmla="*/ 891709 h 1097659"/>
                <a:gd name="connsiteX53" fmla="*/ 222455 w 1406316"/>
                <a:gd name="connsiteY53" fmla="*/ 789002 h 1097659"/>
                <a:gd name="connsiteX54" fmla="*/ 118503 w 1406316"/>
                <a:gd name="connsiteY54" fmla="*/ 785154 h 1097659"/>
                <a:gd name="connsiteX55" fmla="*/ 154728 w 1406316"/>
                <a:gd name="connsiteY55" fmla="*/ 687645 h 1097659"/>
                <a:gd name="connsiteX56" fmla="*/ 53524 w 1406316"/>
                <a:gd name="connsiteY56" fmla="*/ 663586 h 1097659"/>
                <a:gd name="connsiteX57" fmla="*/ 108076 w 1406316"/>
                <a:gd name="connsiteY57" fmla="*/ 575014 h 1097659"/>
                <a:gd name="connsiteX58" fmla="*/ 13508 w 1406316"/>
                <a:gd name="connsiteY58" fmla="*/ 531680 h 1097659"/>
                <a:gd name="connsiteX59" fmla="*/ 84296 w 1406316"/>
                <a:gd name="connsiteY59" fmla="*/ 455456 h 1097659"/>
                <a:gd name="connsiteX60" fmla="*/ 0 w 1406316"/>
                <a:gd name="connsiteY60" fmla="*/ 394501 h 1097659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477103 w 1406316"/>
                <a:gd name="connsiteY7" fmla="*/ 89291 h 1093811"/>
                <a:gd name="connsiteX8" fmla="*/ 690458 w 1406316"/>
                <a:gd name="connsiteY8" fmla="*/ 93895 h 1093811"/>
                <a:gd name="connsiteX9" fmla="*/ 567263 w 1406316"/>
                <a:gd name="connsiteY9" fmla="*/ 127391 h 1093811"/>
                <a:gd name="connsiteX10" fmla="*/ 579987 w 1406316"/>
                <a:gd name="connsiteY10" fmla="*/ 221703 h 1093811"/>
                <a:gd name="connsiteX11" fmla="*/ 394721 w 1406316"/>
                <a:gd name="connsiteY11" fmla="*/ 195621 h 1093811"/>
                <a:gd name="connsiteX12" fmla="*/ 388043 w 1406316"/>
                <a:gd name="connsiteY12" fmla="*/ 350619 h 1093811"/>
                <a:gd name="connsiteX13" fmla="*/ 505807 w 1406316"/>
                <a:gd name="connsiteY13" fmla="*/ 332151 h 1093811"/>
                <a:gd name="connsiteX14" fmla="*/ 551802 w 1406316"/>
                <a:gd name="connsiteY14" fmla="*/ 324823 h 1093811"/>
                <a:gd name="connsiteX15" fmla="*/ 702657 w 1406316"/>
                <a:gd name="connsiteY15" fmla="*/ 268651 h 1093811"/>
                <a:gd name="connsiteX16" fmla="*/ 1068411 w 1406316"/>
                <a:gd name="connsiteY16" fmla="*/ 313998 h 1093811"/>
                <a:gd name="connsiteX17" fmla="*/ 1123059 w 1406316"/>
                <a:gd name="connsiteY17" fmla="*/ 303650 h 1093811"/>
                <a:gd name="connsiteX18" fmla="*/ 1213066 w 1406316"/>
                <a:gd name="connsiteY18" fmla="*/ 331595 h 1093811"/>
                <a:gd name="connsiteX19" fmla="*/ 1166207 w 1406316"/>
                <a:gd name="connsiteY19" fmla="*/ 313101 h 1093811"/>
                <a:gd name="connsiteX20" fmla="*/ 1221961 w 1406316"/>
                <a:gd name="connsiteY20" fmla="*/ 307302 h 1093811"/>
                <a:gd name="connsiteX21" fmla="*/ 1256063 w 1406316"/>
                <a:gd name="connsiteY21" fmla="*/ 330200 h 1093811"/>
                <a:gd name="connsiteX22" fmla="*/ 1251588 w 1406316"/>
                <a:gd name="connsiteY22" fmla="*/ 376909 h 1093811"/>
                <a:gd name="connsiteX23" fmla="*/ 1289292 w 1406316"/>
                <a:gd name="connsiteY23" fmla="*/ 324768 h 1093811"/>
                <a:gd name="connsiteX24" fmla="*/ 1298240 w 1406316"/>
                <a:gd name="connsiteY24" fmla="*/ 311740 h 1093811"/>
                <a:gd name="connsiteX25" fmla="*/ 1392808 w 1406316"/>
                <a:gd name="connsiteY25" fmla="*/ 253474 h 1093811"/>
                <a:gd name="connsiteX26" fmla="*/ 1322020 w 1406316"/>
                <a:gd name="connsiteY26" fmla="*/ 329698 h 1093811"/>
                <a:gd name="connsiteX27" fmla="*/ 1406316 w 1406316"/>
                <a:gd name="connsiteY27" fmla="*/ 390653 h 1093811"/>
                <a:gd name="connsiteX28" fmla="*/ 1322020 w 1406316"/>
                <a:gd name="connsiteY28" fmla="*/ 451608 h 1093811"/>
                <a:gd name="connsiteX29" fmla="*/ 1392808 w 1406316"/>
                <a:gd name="connsiteY29" fmla="*/ 527832 h 1093811"/>
                <a:gd name="connsiteX30" fmla="*/ 1298240 w 1406316"/>
                <a:gd name="connsiteY30" fmla="*/ 571166 h 1093811"/>
                <a:gd name="connsiteX31" fmla="*/ 1352792 w 1406316"/>
                <a:gd name="connsiteY31" fmla="*/ 659738 h 1093811"/>
                <a:gd name="connsiteX32" fmla="*/ 1251588 w 1406316"/>
                <a:gd name="connsiteY32" fmla="*/ 683797 h 1093811"/>
                <a:gd name="connsiteX33" fmla="*/ 1287813 w 1406316"/>
                <a:gd name="connsiteY33" fmla="*/ 781306 h 1093811"/>
                <a:gd name="connsiteX34" fmla="*/ 1183861 w 1406316"/>
                <a:gd name="connsiteY34" fmla="*/ 785154 h 1093811"/>
                <a:gd name="connsiteX35" fmla="*/ 1200366 w 1406316"/>
                <a:gd name="connsiteY35" fmla="*/ 887861 h 1093811"/>
                <a:gd name="connsiteX36" fmla="*/ 1097659 w 1406316"/>
                <a:gd name="connsiteY36" fmla="*/ 871356 h 1093811"/>
                <a:gd name="connsiteX37" fmla="*/ 1093811 w 1406316"/>
                <a:gd name="connsiteY37" fmla="*/ 975308 h 1093811"/>
                <a:gd name="connsiteX38" fmla="*/ 996302 w 1406316"/>
                <a:gd name="connsiteY38" fmla="*/ 939083 h 1093811"/>
                <a:gd name="connsiteX39" fmla="*/ 972243 w 1406316"/>
                <a:gd name="connsiteY39" fmla="*/ 1040287 h 1093811"/>
                <a:gd name="connsiteX40" fmla="*/ 883671 w 1406316"/>
                <a:gd name="connsiteY40" fmla="*/ 985735 h 1093811"/>
                <a:gd name="connsiteX41" fmla="*/ 840337 w 1406316"/>
                <a:gd name="connsiteY41" fmla="*/ 1080303 h 1093811"/>
                <a:gd name="connsiteX42" fmla="*/ 764113 w 1406316"/>
                <a:gd name="connsiteY42" fmla="*/ 1009515 h 1093811"/>
                <a:gd name="connsiteX43" fmla="*/ 703158 w 1406316"/>
                <a:gd name="connsiteY43" fmla="*/ 1093811 h 1093811"/>
                <a:gd name="connsiteX44" fmla="*/ 642203 w 1406316"/>
                <a:gd name="connsiteY44" fmla="*/ 1009515 h 1093811"/>
                <a:gd name="connsiteX45" fmla="*/ 565979 w 1406316"/>
                <a:gd name="connsiteY45" fmla="*/ 1080303 h 1093811"/>
                <a:gd name="connsiteX46" fmla="*/ 522645 w 1406316"/>
                <a:gd name="connsiteY46" fmla="*/ 985735 h 1093811"/>
                <a:gd name="connsiteX47" fmla="*/ 434073 w 1406316"/>
                <a:gd name="connsiteY47" fmla="*/ 1040287 h 1093811"/>
                <a:gd name="connsiteX48" fmla="*/ 410014 w 1406316"/>
                <a:gd name="connsiteY48" fmla="*/ 939083 h 1093811"/>
                <a:gd name="connsiteX49" fmla="*/ 312505 w 1406316"/>
                <a:gd name="connsiteY49" fmla="*/ 975308 h 1093811"/>
                <a:gd name="connsiteX50" fmla="*/ 308657 w 1406316"/>
                <a:gd name="connsiteY50" fmla="*/ 871356 h 1093811"/>
                <a:gd name="connsiteX51" fmla="*/ 205950 w 1406316"/>
                <a:gd name="connsiteY51" fmla="*/ 887861 h 1093811"/>
                <a:gd name="connsiteX52" fmla="*/ 222455 w 1406316"/>
                <a:gd name="connsiteY52" fmla="*/ 785154 h 1093811"/>
                <a:gd name="connsiteX53" fmla="*/ 118503 w 1406316"/>
                <a:gd name="connsiteY53" fmla="*/ 781306 h 1093811"/>
                <a:gd name="connsiteX54" fmla="*/ 154728 w 1406316"/>
                <a:gd name="connsiteY54" fmla="*/ 683797 h 1093811"/>
                <a:gd name="connsiteX55" fmla="*/ 53524 w 1406316"/>
                <a:gd name="connsiteY55" fmla="*/ 659738 h 1093811"/>
                <a:gd name="connsiteX56" fmla="*/ 108076 w 1406316"/>
                <a:gd name="connsiteY56" fmla="*/ 571166 h 1093811"/>
                <a:gd name="connsiteX57" fmla="*/ 13508 w 1406316"/>
                <a:gd name="connsiteY57" fmla="*/ 527832 h 1093811"/>
                <a:gd name="connsiteX58" fmla="*/ 84296 w 1406316"/>
                <a:gd name="connsiteY58" fmla="*/ 451608 h 1093811"/>
                <a:gd name="connsiteX59" fmla="*/ 0 w 1406316"/>
                <a:gd name="connsiteY59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477103 w 1406316"/>
                <a:gd name="connsiteY7" fmla="*/ 89291 h 1093811"/>
                <a:gd name="connsiteX8" fmla="*/ 567263 w 1406316"/>
                <a:gd name="connsiteY8" fmla="*/ 127391 h 1093811"/>
                <a:gd name="connsiteX9" fmla="*/ 579987 w 1406316"/>
                <a:gd name="connsiteY9" fmla="*/ 221703 h 1093811"/>
                <a:gd name="connsiteX10" fmla="*/ 394721 w 1406316"/>
                <a:gd name="connsiteY10" fmla="*/ 195621 h 1093811"/>
                <a:gd name="connsiteX11" fmla="*/ 388043 w 1406316"/>
                <a:gd name="connsiteY11" fmla="*/ 350619 h 1093811"/>
                <a:gd name="connsiteX12" fmla="*/ 505807 w 1406316"/>
                <a:gd name="connsiteY12" fmla="*/ 332151 h 1093811"/>
                <a:gd name="connsiteX13" fmla="*/ 551802 w 1406316"/>
                <a:gd name="connsiteY13" fmla="*/ 324823 h 1093811"/>
                <a:gd name="connsiteX14" fmla="*/ 702657 w 1406316"/>
                <a:gd name="connsiteY14" fmla="*/ 268651 h 1093811"/>
                <a:gd name="connsiteX15" fmla="*/ 1068411 w 1406316"/>
                <a:gd name="connsiteY15" fmla="*/ 313998 h 1093811"/>
                <a:gd name="connsiteX16" fmla="*/ 1123059 w 1406316"/>
                <a:gd name="connsiteY16" fmla="*/ 303650 h 1093811"/>
                <a:gd name="connsiteX17" fmla="*/ 1213066 w 1406316"/>
                <a:gd name="connsiteY17" fmla="*/ 331595 h 1093811"/>
                <a:gd name="connsiteX18" fmla="*/ 1166207 w 1406316"/>
                <a:gd name="connsiteY18" fmla="*/ 313101 h 1093811"/>
                <a:gd name="connsiteX19" fmla="*/ 1221961 w 1406316"/>
                <a:gd name="connsiteY19" fmla="*/ 307302 h 1093811"/>
                <a:gd name="connsiteX20" fmla="*/ 1256063 w 1406316"/>
                <a:gd name="connsiteY20" fmla="*/ 330200 h 1093811"/>
                <a:gd name="connsiteX21" fmla="*/ 1251588 w 1406316"/>
                <a:gd name="connsiteY21" fmla="*/ 376909 h 1093811"/>
                <a:gd name="connsiteX22" fmla="*/ 1289292 w 1406316"/>
                <a:gd name="connsiteY22" fmla="*/ 324768 h 1093811"/>
                <a:gd name="connsiteX23" fmla="*/ 1298240 w 1406316"/>
                <a:gd name="connsiteY23" fmla="*/ 311740 h 1093811"/>
                <a:gd name="connsiteX24" fmla="*/ 1392808 w 1406316"/>
                <a:gd name="connsiteY24" fmla="*/ 253474 h 1093811"/>
                <a:gd name="connsiteX25" fmla="*/ 1322020 w 1406316"/>
                <a:gd name="connsiteY25" fmla="*/ 329698 h 1093811"/>
                <a:gd name="connsiteX26" fmla="*/ 1406316 w 1406316"/>
                <a:gd name="connsiteY26" fmla="*/ 390653 h 1093811"/>
                <a:gd name="connsiteX27" fmla="*/ 1322020 w 1406316"/>
                <a:gd name="connsiteY27" fmla="*/ 451608 h 1093811"/>
                <a:gd name="connsiteX28" fmla="*/ 1392808 w 1406316"/>
                <a:gd name="connsiteY28" fmla="*/ 527832 h 1093811"/>
                <a:gd name="connsiteX29" fmla="*/ 1298240 w 1406316"/>
                <a:gd name="connsiteY29" fmla="*/ 571166 h 1093811"/>
                <a:gd name="connsiteX30" fmla="*/ 1352792 w 1406316"/>
                <a:gd name="connsiteY30" fmla="*/ 659738 h 1093811"/>
                <a:gd name="connsiteX31" fmla="*/ 1251588 w 1406316"/>
                <a:gd name="connsiteY31" fmla="*/ 683797 h 1093811"/>
                <a:gd name="connsiteX32" fmla="*/ 1287813 w 1406316"/>
                <a:gd name="connsiteY32" fmla="*/ 781306 h 1093811"/>
                <a:gd name="connsiteX33" fmla="*/ 1183861 w 1406316"/>
                <a:gd name="connsiteY33" fmla="*/ 785154 h 1093811"/>
                <a:gd name="connsiteX34" fmla="*/ 1200366 w 1406316"/>
                <a:gd name="connsiteY34" fmla="*/ 887861 h 1093811"/>
                <a:gd name="connsiteX35" fmla="*/ 1097659 w 1406316"/>
                <a:gd name="connsiteY35" fmla="*/ 871356 h 1093811"/>
                <a:gd name="connsiteX36" fmla="*/ 1093811 w 1406316"/>
                <a:gd name="connsiteY36" fmla="*/ 975308 h 1093811"/>
                <a:gd name="connsiteX37" fmla="*/ 996302 w 1406316"/>
                <a:gd name="connsiteY37" fmla="*/ 939083 h 1093811"/>
                <a:gd name="connsiteX38" fmla="*/ 972243 w 1406316"/>
                <a:gd name="connsiteY38" fmla="*/ 1040287 h 1093811"/>
                <a:gd name="connsiteX39" fmla="*/ 883671 w 1406316"/>
                <a:gd name="connsiteY39" fmla="*/ 985735 h 1093811"/>
                <a:gd name="connsiteX40" fmla="*/ 840337 w 1406316"/>
                <a:gd name="connsiteY40" fmla="*/ 1080303 h 1093811"/>
                <a:gd name="connsiteX41" fmla="*/ 764113 w 1406316"/>
                <a:gd name="connsiteY41" fmla="*/ 1009515 h 1093811"/>
                <a:gd name="connsiteX42" fmla="*/ 703158 w 1406316"/>
                <a:gd name="connsiteY42" fmla="*/ 1093811 h 1093811"/>
                <a:gd name="connsiteX43" fmla="*/ 642203 w 1406316"/>
                <a:gd name="connsiteY43" fmla="*/ 1009515 h 1093811"/>
                <a:gd name="connsiteX44" fmla="*/ 565979 w 1406316"/>
                <a:gd name="connsiteY44" fmla="*/ 1080303 h 1093811"/>
                <a:gd name="connsiteX45" fmla="*/ 522645 w 1406316"/>
                <a:gd name="connsiteY45" fmla="*/ 985735 h 1093811"/>
                <a:gd name="connsiteX46" fmla="*/ 434073 w 1406316"/>
                <a:gd name="connsiteY46" fmla="*/ 1040287 h 1093811"/>
                <a:gd name="connsiteX47" fmla="*/ 410014 w 1406316"/>
                <a:gd name="connsiteY47" fmla="*/ 939083 h 1093811"/>
                <a:gd name="connsiteX48" fmla="*/ 312505 w 1406316"/>
                <a:gd name="connsiteY48" fmla="*/ 975308 h 1093811"/>
                <a:gd name="connsiteX49" fmla="*/ 308657 w 1406316"/>
                <a:gd name="connsiteY49" fmla="*/ 871356 h 1093811"/>
                <a:gd name="connsiteX50" fmla="*/ 205950 w 1406316"/>
                <a:gd name="connsiteY50" fmla="*/ 887861 h 1093811"/>
                <a:gd name="connsiteX51" fmla="*/ 222455 w 1406316"/>
                <a:gd name="connsiteY51" fmla="*/ 785154 h 1093811"/>
                <a:gd name="connsiteX52" fmla="*/ 118503 w 1406316"/>
                <a:gd name="connsiteY52" fmla="*/ 781306 h 1093811"/>
                <a:gd name="connsiteX53" fmla="*/ 154728 w 1406316"/>
                <a:gd name="connsiteY53" fmla="*/ 683797 h 1093811"/>
                <a:gd name="connsiteX54" fmla="*/ 53524 w 1406316"/>
                <a:gd name="connsiteY54" fmla="*/ 659738 h 1093811"/>
                <a:gd name="connsiteX55" fmla="*/ 108076 w 1406316"/>
                <a:gd name="connsiteY55" fmla="*/ 571166 h 1093811"/>
                <a:gd name="connsiteX56" fmla="*/ 13508 w 1406316"/>
                <a:gd name="connsiteY56" fmla="*/ 527832 h 1093811"/>
                <a:gd name="connsiteX57" fmla="*/ 84296 w 1406316"/>
                <a:gd name="connsiteY57" fmla="*/ 451608 h 1093811"/>
                <a:gd name="connsiteX58" fmla="*/ 0 w 1406316"/>
                <a:gd name="connsiteY58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567263 w 1406316"/>
                <a:gd name="connsiteY7" fmla="*/ 127391 h 1093811"/>
                <a:gd name="connsiteX8" fmla="*/ 579987 w 1406316"/>
                <a:gd name="connsiteY8" fmla="*/ 221703 h 1093811"/>
                <a:gd name="connsiteX9" fmla="*/ 394721 w 1406316"/>
                <a:gd name="connsiteY9" fmla="*/ 195621 h 1093811"/>
                <a:gd name="connsiteX10" fmla="*/ 388043 w 1406316"/>
                <a:gd name="connsiteY10" fmla="*/ 350619 h 1093811"/>
                <a:gd name="connsiteX11" fmla="*/ 505807 w 1406316"/>
                <a:gd name="connsiteY11" fmla="*/ 332151 h 1093811"/>
                <a:gd name="connsiteX12" fmla="*/ 551802 w 1406316"/>
                <a:gd name="connsiteY12" fmla="*/ 324823 h 1093811"/>
                <a:gd name="connsiteX13" fmla="*/ 702657 w 1406316"/>
                <a:gd name="connsiteY13" fmla="*/ 268651 h 1093811"/>
                <a:gd name="connsiteX14" fmla="*/ 1068411 w 1406316"/>
                <a:gd name="connsiteY14" fmla="*/ 313998 h 1093811"/>
                <a:gd name="connsiteX15" fmla="*/ 1123059 w 1406316"/>
                <a:gd name="connsiteY15" fmla="*/ 303650 h 1093811"/>
                <a:gd name="connsiteX16" fmla="*/ 1213066 w 1406316"/>
                <a:gd name="connsiteY16" fmla="*/ 331595 h 1093811"/>
                <a:gd name="connsiteX17" fmla="*/ 1166207 w 1406316"/>
                <a:gd name="connsiteY17" fmla="*/ 313101 h 1093811"/>
                <a:gd name="connsiteX18" fmla="*/ 1221961 w 1406316"/>
                <a:gd name="connsiteY18" fmla="*/ 307302 h 1093811"/>
                <a:gd name="connsiteX19" fmla="*/ 1256063 w 1406316"/>
                <a:gd name="connsiteY19" fmla="*/ 330200 h 1093811"/>
                <a:gd name="connsiteX20" fmla="*/ 1251588 w 1406316"/>
                <a:gd name="connsiteY20" fmla="*/ 376909 h 1093811"/>
                <a:gd name="connsiteX21" fmla="*/ 1289292 w 1406316"/>
                <a:gd name="connsiteY21" fmla="*/ 324768 h 1093811"/>
                <a:gd name="connsiteX22" fmla="*/ 1298240 w 1406316"/>
                <a:gd name="connsiteY22" fmla="*/ 311740 h 1093811"/>
                <a:gd name="connsiteX23" fmla="*/ 1392808 w 1406316"/>
                <a:gd name="connsiteY23" fmla="*/ 253474 h 1093811"/>
                <a:gd name="connsiteX24" fmla="*/ 1322020 w 1406316"/>
                <a:gd name="connsiteY24" fmla="*/ 329698 h 1093811"/>
                <a:gd name="connsiteX25" fmla="*/ 1406316 w 1406316"/>
                <a:gd name="connsiteY25" fmla="*/ 390653 h 1093811"/>
                <a:gd name="connsiteX26" fmla="*/ 1322020 w 1406316"/>
                <a:gd name="connsiteY26" fmla="*/ 451608 h 1093811"/>
                <a:gd name="connsiteX27" fmla="*/ 1392808 w 1406316"/>
                <a:gd name="connsiteY27" fmla="*/ 527832 h 1093811"/>
                <a:gd name="connsiteX28" fmla="*/ 1298240 w 1406316"/>
                <a:gd name="connsiteY28" fmla="*/ 571166 h 1093811"/>
                <a:gd name="connsiteX29" fmla="*/ 1352792 w 1406316"/>
                <a:gd name="connsiteY29" fmla="*/ 659738 h 1093811"/>
                <a:gd name="connsiteX30" fmla="*/ 1251588 w 1406316"/>
                <a:gd name="connsiteY30" fmla="*/ 683797 h 1093811"/>
                <a:gd name="connsiteX31" fmla="*/ 1287813 w 1406316"/>
                <a:gd name="connsiteY31" fmla="*/ 781306 h 1093811"/>
                <a:gd name="connsiteX32" fmla="*/ 1183861 w 1406316"/>
                <a:gd name="connsiteY32" fmla="*/ 785154 h 1093811"/>
                <a:gd name="connsiteX33" fmla="*/ 1200366 w 1406316"/>
                <a:gd name="connsiteY33" fmla="*/ 887861 h 1093811"/>
                <a:gd name="connsiteX34" fmla="*/ 1097659 w 1406316"/>
                <a:gd name="connsiteY34" fmla="*/ 871356 h 1093811"/>
                <a:gd name="connsiteX35" fmla="*/ 1093811 w 1406316"/>
                <a:gd name="connsiteY35" fmla="*/ 975308 h 1093811"/>
                <a:gd name="connsiteX36" fmla="*/ 996302 w 1406316"/>
                <a:gd name="connsiteY36" fmla="*/ 939083 h 1093811"/>
                <a:gd name="connsiteX37" fmla="*/ 972243 w 1406316"/>
                <a:gd name="connsiteY37" fmla="*/ 1040287 h 1093811"/>
                <a:gd name="connsiteX38" fmla="*/ 883671 w 1406316"/>
                <a:gd name="connsiteY38" fmla="*/ 985735 h 1093811"/>
                <a:gd name="connsiteX39" fmla="*/ 840337 w 1406316"/>
                <a:gd name="connsiteY39" fmla="*/ 1080303 h 1093811"/>
                <a:gd name="connsiteX40" fmla="*/ 764113 w 1406316"/>
                <a:gd name="connsiteY40" fmla="*/ 1009515 h 1093811"/>
                <a:gd name="connsiteX41" fmla="*/ 703158 w 1406316"/>
                <a:gd name="connsiteY41" fmla="*/ 1093811 h 1093811"/>
                <a:gd name="connsiteX42" fmla="*/ 642203 w 1406316"/>
                <a:gd name="connsiteY42" fmla="*/ 1009515 h 1093811"/>
                <a:gd name="connsiteX43" fmla="*/ 565979 w 1406316"/>
                <a:gd name="connsiteY43" fmla="*/ 1080303 h 1093811"/>
                <a:gd name="connsiteX44" fmla="*/ 522645 w 1406316"/>
                <a:gd name="connsiteY44" fmla="*/ 985735 h 1093811"/>
                <a:gd name="connsiteX45" fmla="*/ 434073 w 1406316"/>
                <a:gd name="connsiteY45" fmla="*/ 1040287 h 1093811"/>
                <a:gd name="connsiteX46" fmla="*/ 410014 w 1406316"/>
                <a:gd name="connsiteY46" fmla="*/ 939083 h 1093811"/>
                <a:gd name="connsiteX47" fmla="*/ 312505 w 1406316"/>
                <a:gd name="connsiteY47" fmla="*/ 975308 h 1093811"/>
                <a:gd name="connsiteX48" fmla="*/ 308657 w 1406316"/>
                <a:gd name="connsiteY48" fmla="*/ 871356 h 1093811"/>
                <a:gd name="connsiteX49" fmla="*/ 205950 w 1406316"/>
                <a:gd name="connsiteY49" fmla="*/ 887861 h 1093811"/>
                <a:gd name="connsiteX50" fmla="*/ 222455 w 1406316"/>
                <a:gd name="connsiteY50" fmla="*/ 785154 h 1093811"/>
                <a:gd name="connsiteX51" fmla="*/ 118503 w 1406316"/>
                <a:gd name="connsiteY51" fmla="*/ 781306 h 1093811"/>
                <a:gd name="connsiteX52" fmla="*/ 154728 w 1406316"/>
                <a:gd name="connsiteY52" fmla="*/ 683797 h 1093811"/>
                <a:gd name="connsiteX53" fmla="*/ 53524 w 1406316"/>
                <a:gd name="connsiteY53" fmla="*/ 659738 h 1093811"/>
                <a:gd name="connsiteX54" fmla="*/ 108076 w 1406316"/>
                <a:gd name="connsiteY54" fmla="*/ 571166 h 1093811"/>
                <a:gd name="connsiteX55" fmla="*/ 13508 w 1406316"/>
                <a:gd name="connsiteY55" fmla="*/ 527832 h 1093811"/>
                <a:gd name="connsiteX56" fmla="*/ 84296 w 1406316"/>
                <a:gd name="connsiteY56" fmla="*/ 451608 h 1093811"/>
                <a:gd name="connsiteX57" fmla="*/ 0 w 1406316"/>
                <a:gd name="connsiteY57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579987 w 1406316"/>
                <a:gd name="connsiteY7" fmla="*/ 221703 h 1093811"/>
                <a:gd name="connsiteX8" fmla="*/ 394721 w 1406316"/>
                <a:gd name="connsiteY8" fmla="*/ 195621 h 1093811"/>
                <a:gd name="connsiteX9" fmla="*/ 388043 w 1406316"/>
                <a:gd name="connsiteY9" fmla="*/ 350619 h 1093811"/>
                <a:gd name="connsiteX10" fmla="*/ 505807 w 1406316"/>
                <a:gd name="connsiteY10" fmla="*/ 332151 h 1093811"/>
                <a:gd name="connsiteX11" fmla="*/ 551802 w 1406316"/>
                <a:gd name="connsiteY11" fmla="*/ 324823 h 1093811"/>
                <a:gd name="connsiteX12" fmla="*/ 702657 w 1406316"/>
                <a:gd name="connsiteY12" fmla="*/ 268651 h 1093811"/>
                <a:gd name="connsiteX13" fmla="*/ 1068411 w 1406316"/>
                <a:gd name="connsiteY13" fmla="*/ 313998 h 1093811"/>
                <a:gd name="connsiteX14" fmla="*/ 1123059 w 1406316"/>
                <a:gd name="connsiteY14" fmla="*/ 303650 h 1093811"/>
                <a:gd name="connsiteX15" fmla="*/ 1213066 w 1406316"/>
                <a:gd name="connsiteY15" fmla="*/ 331595 h 1093811"/>
                <a:gd name="connsiteX16" fmla="*/ 1166207 w 1406316"/>
                <a:gd name="connsiteY16" fmla="*/ 313101 h 1093811"/>
                <a:gd name="connsiteX17" fmla="*/ 1221961 w 1406316"/>
                <a:gd name="connsiteY17" fmla="*/ 307302 h 1093811"/>
                <a:gd name="connsiteX18" fmla="*/ 1256063 w 1406316"/>
                <a:gd name="connsiteY18" fmla="*/ 330200 h 1093811"/>
                <a:gd name="connsiteX19" fmla="*/ 1251588 w 1406316"/>
                <a:gd name="connsiteY19" fmla="*/ 376909 h 1093811"/>
                <a:gd name="connsiteX20" fmla="*/ 1289292 w 1406316"/>
                <a:gd name="connsiteY20" fmla="*/ 324768 h 1093811"/>
                <a:gd name="connsiteX21" fmla="*/ 1298240 w 1406316"/>
                <a:gd name="connsiteY21" fmla="*/ 311740 h 1093811"/>
                <a:gd name="connsiteX22" fmla="*/ 1392808 w 1406316"/>
                <a:gd name="connsiteY22" fmla="*/ 253474 h 1093811"/>
                <a:gd name="connsiteX23" fmla="*/ 1322020 w 1406316"/>
                <a:gd name="connsiteY23" fmla="*/ 329698 h 1093811"/>
                <a:gd name="connsiteX24" fmla="*/ 1406316 w 1406316"/>
                <a:gd name="connsiteY24" fmla="*/ 390653 h 1093811"/>
                <a:gd name="connsiteX25" fmla="*/ 1322020 w 1406316"/>
                <a:gd name="connsiteY25" fmla="*/ 451608 h 1093811"/>
                <a:gd name="connsiteX26" fmla="*/ 1392808 w 1406316"/>
                <a:gd name="connsiteY26" fmla="*/ 527832 h 1093811"/>
                <a:gd name="connsiteX27" fmla="*/ 1298240 w 1406316"/>
                <a:gd name="connsiteY27" fmla="*/ 571166 h 1093811"/>
                <a:gd name="connsiteX28" fmla="*/ 1352792 w 1406316"/>
                <a:gd name="connsiteY28" fmla="*/ 659738 h 1093811"/>
                <a:gd name="connsiteX29" fmla="*/ 1251588 w 1406316"/>
                <a:gd name="connsiteY29" fmla="*/ 683797 h 1093811"/>
                <a:gd name="connsiteX30" fmla="*/ 1287813 w 1406316"/>
                <a:gd name="connsiteY30" fmla="*/ 781306 h 1093811"/>
                <a:gd name="connsiteX31" fmla="*/ 1183861 w 1406316"/>
                <a:gd name="connsiteY31" fmla="*/ 785154 h 1093811"/>
                <a:gd name="connsiteX32" fmla="*/ 1200366 w 1406316"/>
                <a:gd name="connsiteY32" fmla="*/ 887861 h 1093811"/>
                <a:gd name="connsiteX33" fmla="*/ 1097659 w 1406316"/>
                <a:gd name="connsiteY33" fmla="*/ 871356 h 1093811"/>
                <a:gd name="connsiteX34" fmla="*/ 1093811 w 1406316"/>
                <a:gd name="connsiteY34" fmla="*/ 975308 h 1093811"/>
                <a:gd name="connsiteX35" fmla="*/ 996302 w 1406316"/>
                <a:gd name="connsiteY35" fmla="*/ 939083 h 1093811"/>
                <a:gd name="connsiteX36" fmla="*/ 972243 w 1406316"/>
                <a:gd name="connsiteY36" fmla="*/ 1040287 h 1093811"/>
                <a:gd name="connsiteX37" fmla="*/ 883671 w 1406316"/>
                <a:gd name="connsiteY37" fmla="*/ 985735 h 1093811"/>
                <a:gd name="connsiteX38" fmla="*/ 840337 w 1406316"/>
                <a:gd name="connsiteY38" fmla="*/ 1080303 h 1093811"/>
                <a:gd name="connsiteX39" fmla="*/ 764113 w 1406316"/>
                <a:gd name="connsiteY39" fmla="*/ 1009515 h 1093811"/>
                <a:gd name="connsiteX40" fmla="*/ 703158 w 1406316"/>
                <a:gd name="connsiteY40" fmla="*/ 1093811 h 1093811"/>
                <a:gd name="connsiteX41" fmla="*/ 642203 w 1406316"/>
                <a:gd name="connsiteY41" fmla="*/ 1009515 h 1093811"/>
                <a:gd name="connsiteX42" fmla="*/ 565979 w 1406316"/>
                <a:gd name="connsiteY42" fmla="*/ 1080303 h 1093811"/>
                <a:gd name="connsiteX43" fmla="*/ 522645 w 1406316"/>
                <a:gd name="connsiteY43" fmla="*/ 985735 h 1093811"/>
                <a:gd name="connsiteX44" fmla="*/ 434073 w 1406316"/>
                <a:gd name="connsiteY44" fmla="*/ 1040287 h 1093811"/>
                <a:gd name="connsiteX45" fmla="*/ 410014 w 1406316"/>
                <a:gd name="connsiteY45" fmla="*/ 939083 h 1093811"/>
                <a:gd name="connsiteX46" fmla="*/ 312505 w 1406316"/>
                <a:gd name="connsiteY46" fmla="*/ 975308 h 1093811"/>
                <a:gd name="connsiteX47" fmla="*/ 308657 w 1406316"/>
                <a:gd name="connsiteY47" fmla="*/ 871356 h 1093811"/>
                <a:gd name="connsiteX48" fmla="*/ 205950 w 1406316"/>
                <a:gd name="connsiteY48" fmla="*/ 887861 h 1093811"/>
                <a:gd name="connsiteX49" fmla="*/ 222455 w 1406316"/>
                <a:gd name="connsiteY49" fmla="*/ 785154 h 1093811"/>
                <a:gd name="connsiteX50" fmla="*/ 118503 w 1406316"/>
                <a:gd name="connsiteY50" fmla="*/ 781306 h 1093811"/>
                <a:gd name="connsiteX51" fmla="*/ 154728 w 1406316"/>
                <a:gd name="connsiteY51" fmla="*/ 683797 h 1093811"/>
                <a:gd name="connsiteX52" fmla="*/ 53524 w 1406316"/>
                <a:gd name="connsiteY52" fmla="*/ 659738 h 1093811"/>
                <a:gd name="connsiteX53" fmla="*/ 108076 w 1406316"/>
                <a:gd name="connsiteY53" fmla="*/ 571166 h 1093811"/>
                <a:gd name="connsiteX54" fmla="*/ 13508 w 1406316"/>
                <a:gd name="connsiteY54" fmla="*/ 527832 h 1093811"/>
                <a:gd name="connsiteX55" fmla="*/ 84296 w 1406316"/>
                <a:gd name="connsiteY55" fmla="*/ 451608 h 1093811"/>
                <a:gd name="connsiteX56" fmla="*/ 0 w 1406316"/>
                <a:gd name="connsiteY56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394721 w 1406316"/>
                <a:gd name="connsiteY7" fmla="*/ 195621 h 1093811"/>
                <a:gd name="connsiteX8" fmla="*/ 388043 w 1406316"/>
                <a:gd name="connsiteY8" fmla="*/ 350619 h 1093811"/>
                <a:gd name="connsiteX9" fmla="*/ 505807 w 1406316"/>
                <a:gd name="connsiteY9" fmla="*/ 332151 h 1093811"/>
                <a:gd name="connsiteX10" fmla="*/ 551802 w 1406316"/>
                <a:gd name="connsiteY10" fmla="*/ 324823 h 1093811"/>
                <a:gd name="connsiteX11" fmla="*/ 702657 w 1406316"/>
                <a:gd name="connsiteY11" fmla="*/ 268651 h 1093811"/>
                <a:gd name="connsiteX12" fmla="*/ 1068411 w 1406316"/>
                <a:gd name="connsiteY12" fmla="*/ 313998 h 1093811"/>
                <a:gd name="connsiteX13" fmla="*/ 1123059 w 1406316"/>
                <a:gd name="connsiteY13" fmla="*/ 303650 h 1093811"/>
                <a:gd name="connsiteX14" fmla="*/ 1213066 w 1406316"/>
                <a:gd name="connsiteY14" fmla="*/ 331595 h 1093811"/>
                <a:gd name="connsiteX15" fmla="*/ 1166207 w 1406316"/>
                <a:gd name="connsiteY15" fmla="*/ 313101 h 1093811"/>
                <a:gd name="connsiteX16" fmla="*/ 1221961 w 1406316"/>
                <a:gd name="connsiteY16" fmla="*/ 307302 h 1093811"/>
                <a:gd name="connsiteX17" fmla="*/ 1256063 w 1406316"/>
                <a:gd name="connsiteY17" fmla="*/ 330200 h 1093811"/>
                <a:gd name="connsiteX18" fmla="*/ 1251588 w 1406316"/>
                <a:gd name="connsiteY18" fmla="*/ 376909 h 1093811"/>
                <a:gd name="connsiteX19" fmla="*/ 1289292 w 1406316"/>
                <a:gd name="connsiteY19" fmla="*/ 324768 h 1093811"/>
                <a:gd name="connsiteX20" fmla="*/ 1298240 w 1406316"/>
                <a:gd name="connsiteY20" fmla="*/ 311740 h 1093811"/>
                <a:gd name="connsiteX21" fmla="*/ 1392808 w 1406316"/>
                <a:gd name="connsiteY21" fmla="*/ 253474 h 1093811"/>
                <a:gd name="connsiteX22" fmla="*/ 1322020 w 1406316"/>
                <a:gd name="connsiteY22" fmla="*/ 329698 h 1093811"/>
                <a:gd name="connsiteX23" fmla="*/ 1406316 w 1406316"/>
                <a:gd name="connsiteY23" fmla="*/ 390653 h 1093811"/>
                <a:gd name="connsiteX24" fmla="*/ 1322020 w 1406316"/>
                <a:gd name="connsiteY24" fmla="*/ 451608 h 1093811"/>
                <a:gd name="connsiteX25" fmla="*/ 1392808 w 1406316"/>
                <a:gd name="connsiteY25" fmla="*/ 527832 h 1093811"/>
                <a:gd name="connsiteX26" fmla="*/ 1298240 w 1406316"/>
                <a:gd name="connsiteY26" fmla="*/ 571166 h 1093811"/>
                <a:gd name="connsiteX27" fmla="*/ 1352792 w 1406316"/>
                <a:gd name="connsiteY27" fmla="*/ 659738 h 1093811"/>
                <a:gd name="connsiteX28" fmla="*/ 1251588 w 1406316"/>
                <a:gd name="connsiteY28" fmla="*/ 683797 h 1093811"/>
                <a:gd name="connsiteX29" fmla="*/ 1287813 w 1406316"/>
                <a:gd name="connsiteY29" fmla="*/ 781306 h 1093811"/>
                <a:gd name="connsiteX30" fmla="*/ 1183861 w 1406316"/>
                <a:gd name="connsiteY30" fmla="*/ 785154 h 1093811"/>
                <a:gd name="connsiteX31" fmla="*/ 1200366 w 1406316"/>
                <a:gd name="connsiteY31" fmla="*/ 887861 h 1093811"/>
                <a:gd name="connsiteX32" fmla="*/ 1097659 w 1406316"/>
                <a:gd name="connsiteY32" fmla="*/ 871356 h 1093811"/>
                <a:gd name="connsiteX33" fmla="*/ 1093811 w 1406316"/>
                <a:gd name="connsiteY33" fmla="*/ 975308 h 1093811"/>
                <a:gd name="connsiteX34" fmla="*/ 996302 w 1406316"/>
                <a:gd name="connsiteY34" fmla="*/ 939083 h 1093811"/>
                <a:gd name="connsiteX35" fmla="*/ 972243 w 1406316"/>
                <a:gd name="connsiteY35" fmla="*/ 1040287 h 1093811"/>
                <a:gd name="connsiteX36" fmla="*/ 883671 w 1406316"/>
                <a:gd name="connsiteY36" fmla="*/ 985735 h 1093811"/>
                <a:gd name="connsiteX37" fmla="*/ 840337 w 1406316"/>
                <a:gd name="connsiteY37" fmla="*/ 1080303 h 1093811"/>
                <a:gd name="connsiteX38" fmla="*/ 764113 w 1406316"/>
                <a:gd name="connsiteY38" fmla="*/ 1009515 h 1093811"/>
                <a:gd name="connsiteX39" fmla="*/ 703158 w 1406316"/>
                <a:gd name="connsiteY39" fmla="*/ 1093811 h 1093811"/>
                <a:gd name="connsiteX40" fmla="*/ 642203 w 1406316"/>
                <a:gd name="connsiteY40" fmla="*/ 1009515 h 1093811"/>
                <a:gd name="connsiteX41" fmla="*/ 565979 w 1406316"/>
                <a:gd name="connsiteY41" fmla="*/ 1080303 h 1093811"/>
                <a:gd name="connsiteX42" fmla="*/ 522645 w 1406316"/>
                <a:gd name="connsiteY42" fmla="*/ 985735 h 1093811"/>
                <a:gd name="connsiteX43" fmla="*/ 434073 w 1406316"/>
                <a:gd name="connsiteY43" fmla="*/ 1040287 h 1093811"/>
                <a:gd name="connsiteX44" fmla="*/ 410014 w 1406316"/>
                <a:gd name="connsiteY44" fmla="*/ 939083 h 1093811"/>
                <a:gd name="connsiteX45" fmla="*/ 312505 w 1406316"/>
                <a:gd name="connsiteY45" fmla="*/ 975308 h 1093811"/>
                <a:gd name="connsiteX46" fmla="*/ 308657 w 1406316"/>
                <a:gd name="connsiteY46" fmla="*/ 871356 h 1093811"/>
                <a:gd name="connsiteX47" fmla="*/ 205950 w 1406316"/>
                <a:gd name="connsiteY47" fmla="*/ 887861 h 1093811"/>
                <a:gd name="connsiteX48" fmla="*/ 222455 w 1406316"/>
                <a:gd name="connsiteY48" fmla="*/ 785154 h 1093811"/>
                <a:gd name="connsiteX49" fmla="*/ 118503 w 1406316"/>
                <a:gd name="connsiteY49" fmla="*/ 781306 h 1093811"/>
                <a:gd name="connsiteX50" fmla="*/ 154728 w 1406316"/>
                <a:gd name="connsiteY50" fmla="*/ 683797 h 1093811"/>
                <a:gd name="connsiteX51" fmla="*/ 53524 w 1406316"/>
                <a:gd name="connsiteY51" fmla="*/ 659738 h 1093811"/>
                <a:gd name="connsiteX52" fmla="*/ 108076 w 1406316"/>
                <a:gd name="connsiteY52" fmla="*/ 571166 h 1093811"/>
                <a:gd name="connsiteX53" fmla="*/ 13508 w 1406316"/>
                <a:gd name="connsiteY53" fmla="*/ 527832 h 1093811"/>
                <a:gd name="connsiteX54" fmla="*/ 84296 w 1406316"/>
                <a:gd name="connsiteY54" fmla="*/ 451608 h 1093811"/>
                <a:gd name="connsiteX55" fmla="*/ 0 w 1406316"/>
                <a:gd name="connsiteY55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388043 w 1406316"/>
                <a:gd name="connsiteY7" fmla="*/ 350619 h 1093811"/>
                <a:gd name="connsiteX8" fmla="*/ 505807 w 1406316"/>
                <a:gd name="connsiteY8" fmla="*/ 332151 h 1093811"/>
                <a:gd name="connsiteX9" fmla="*/ 551802 w 1406316"/>
                <a:gd name="connsiteY9" fmla="*/ 324823 h 1093811"/>
                <a:gd name="connsiteX10" fmla="*/ 702657 w 1406316"/>
                <a:gd name="connsiteY10" fmla="*/ 268651 h 1093811"/>
                <a:gd name="connsiteX11" fmla="*/ 1068411 w 1406316"/>
                <a:gd name="connsiteY11" fmla="*/ 313998 h 1093811"/>
                <a:gd name="connsiteX12" fmla="*/ 1123059 w 1406316"/>
                <a:gd name="connsiteY12" fmla="*/ 303650 h 1093811"/>
                <a:gd name="connsiteX13" fmla="*/ 1213066 w 1406316"/>
                <a:gd name="connsiteY13" fmla="*/ 331595 h 1093811"/>
                <a:gd name="connsiteX14" fmla="*/ 1166207 w 1406316"/>
                <a:gd name="connsiteY14" fmla="*/ 313101 h 1093811"/>
                <a:gd name="connsiteX15" fmla="*/ 1221961 w 1406316"/>
                <a:gd name="connsiteY15" fmla="*/ 307302 h 1093811"/>
                <a:gd name="connsiteX16" fmla="*/ 1256063 w 1406316"/>
                <a:gd name="connsiteY16" fmla="*/ 330200 h 1093811"/>
                <a:gd name="connsiteX17" fmla="*/ 1251588 w 1406316"/>
                <a:gd name="connsiteY17" fmla="*/ 376909 h 1093811"/>
                <a:gd name="connsiteX18" fmla="*/ 1289292 w 1406316"/>
                <a:gd name="connsiteY18" fmla="*/ 324768 h 1093811"/>
                <a:gd name="connsiteX19" fmla="*/ 1298240 w 1406316"/>
                <a:gd name="connsiteY19" fmla="*/ 311740 h 1093811"/>
                <a:gd name="connsiteX20" fmla="*/ 1392808 w 1406316"/>
                <a:gd name="connsiteY20" fmla="*/ 253474 h 1093811"/>
                <a:gd name="connsiteX21" fmla="*/ 1322020 w 1406316"/>
                <a:gd name="connsiteY21" fmla="*/ 329698 h 1093811"/>
                <a:gd name="connsiteX22" fmla="*/ 1406316 w 1406316"/>
                <a:gd name="connsiteY22" fmla="*/ 390653 h 1093811"/>
                <a:gd name="connsiteX23" fmla="*/ 1322020 w 1406316"/>
                <a:gd name="connsiteY23" fmla="*/ 451608 h 1093811"/>
                <a:gd name="connsiteX24" fmla="*/ 1392808 w 1406316"/>
                <a:gd name="connsiteY24" fmla="*/ 527832 h 1093811"/>
                <a:gd name="connsiteX25" fmla="*/ 1298240 w 1406316"/>
                <a:gd name="connsiteY25" fmla="*/ 571166 h 1093811"/>
                <a:gd name="connsiteX26" fmla="*/ 1352792 w 1406316"/>
                <a:gd name="connsiteY26" fmla="*/ 659738 h 1093811"/>
                <a:gd name="connsiteX27" fmla="*/ 1251588 w 1406316"/>
                <a:gd name="connsiteY27" fmla="*/ 683797 h 1093811"/>
                <a:gd name="connsiteX28" fmla="*/ 1287813 w 1406316"/>
                <a:gd name="connsiteY28" fmla="*/ 781306 h 1093811"/>
                <a:gd name="connsiteX29" fmla="*/ 1183861 w 1406316"/>
                <a:gd name="connsiteY29" fmla="*/ 785154 h 1093811"/>
                <a:gd name="connsiteX30" fmla="*/ 1200366 w 1406316"/>
                <a:gd name="connsiteY30" fmla="*/ 887861 h 1093811"/>
                <a:gd name="connsiteX31" fmla="*/ 1097659 w 1406316"/>
                <a:gd name="connsiteY31" fmla="*/ 871356 h 1093811"/>
                <a:gd name="connsiteX32" fmla="*/ 1093811 w 1406316"/>
                <a:gd name="connsiteY32" fmla="*/ 975308 h 1093811"/>
                <a:gd name="connsiteX33" fmla="*/ 996302 w 1406316"/>
                <a:gd name="connsiteY33" fmla="*/ 939083 h 1093811"/>
                <a:gd name="connsiteX34" fmla="*/ 972243 w 1406316"/>
                <a:gd name="connsiteY34" fmla="*/ 1040287 h 1093811"/>
                <a:gd name="connsiteX35" fmla="*/ 883671 w 1406316"/>
                <a:gd name="connsiteY35" fmla="*/ 985735 h 1093811"/>
                <a:gd name="connsiteX36" fmla="*/ 840337 w 1406316"/>
                <a:gd name="connsiteY36" fmla="*/ 1080303 h 1093811"/>
                <a:gd name="connsiteX37" fmla="*/ 764113 w 1406316"/>
                <a:gd name="connsiteY37" fmla="*/ 1009515 h 1093811"/>
                <a:gd name="connsiteX38" fmla="*/ 703158 w 1406316"/>
                <a:gd name="connsiteY38" fmla="*/ 1093811 h 1093811"/>
                <a:gd name="connsiteX39" fmla="*/ 642203 w 1406316"/>
                <a:gd name="connsiteY39" fmla="*/ 1009515 h 1093811"/>
                <a:gd name="connsiteX40" fmla="*/ 565979 w 1406316"/>
                <a:gd name="connsiteY40" fmla="*/ 1080303 h 1093811"/>
                <a:gd name="connsiteX41" fmla="*/ 522645 w 1406316"/>
                <a:gd name="connsiteY41" fmla="*/ 985735 h 1093811"/>
                <a:gd name="connsiteX42" fmla="*/ 434073 w 1406316"/>
                <a:gd name="connsiteY42" fmla="*/ 1040287 h 1093811"/>
                <a:gd name="connsiteX43" fmla="*/ 410014 w 1406316"/>
                <a:gd name="connsiteY43" fmla="*/ 939083 h 1093811"/>
                <a:gd name="connsiteX44" fmla="*/ 312505 w 1406316"/>
                <a:gd name="connsiteY44" fmla="*/ 975308 h 1093811"/>
                <a:gd name="connsiteX45" fmla="*/ 308657 w 1406316"/>
                <a:gd name="connsiteY45" fmla="*/ 871356 h 1093811"/>
                <a:gd name="connsiteX46" fmla="*/ 205950 w 1406316"/>
                <a:gd name="connsiteY46" fmla="*/ 887861 h 1093811"/>
                <a:gd name="connsiteX47" fmla="*/ 222455 w 1406316"/>
                <a:gd name="connsiteY47" fmla="*/ 785154 h 1093811"/>
                <a:gd name="connsiteX48" fmla="*/ 118503 w 1406316"/>
                <a:gd name="connsiteY48" fmla="*/ 781306 h 1093811"/>
                <a:gd name="connsiteX49" fmla="*/ 154728 w 1406316"/>
                <a:gd name="connsiteY49" fmla="*/ 683797 h 1093811"/>
                <a:gd name="connsiteX50" fmla="*/ 53524 w 1406316"/>
                <a:gd name="connsiteY50" fmla="*/ 659738 h 1093811"/>
                <a:gd name="connsiteX51" fmla="*/ 108076 w 1406316"/>
                <a:gd name="connsiteY51" fmla="*/ 571166 h 1093811"/>
                <a:gd name="connsiteX52" fmla="*/ 13508 w 1406316"/>
                <a:gd name="connsiteY52" fmla="*/ 527832 h 1093811"/>
                <a:gd name="connsiteX53" fmla="*/ 84296 w 1406316"/>
                <a:gd name="connsiteY53" fmla="*/ 451608 h 1093811"/>
                <a:gd name="connsiteX54" fmla="*/ 0 w 1406316"/>
                <a:gd name="connsiteY54" fmla="*/ 390653 h 1093811"/>
                <a:gd name="connsiteX0" fmla="*/ 0 w 1406316"/>
                <a:gd name="connsiteY0" fmla="*/ 293144 h 996302"/>
                <a:gd name="connsiteX1" fmla="*/ 84296 w 1406316"/>
                <a:gd name="connsiteY1" fmla="*/ 232189 h 996302"/>
                <a:gd name="connsiteX2" fmla="*/ 13508 w 1406316"/>
                <a:gd name="connsiteY2" fmla="*/ 155965 h 996302"/>
                <a:gd name="connsiteX3" fmla="*/ 108076 w 1406316"/>
                <a:gd name="connsiteY3" fmla="*/ 112631 h 996302"/>
                <a:gd name="connsiteX4" fmla="*/ 53524 w 1406316"/>
                <a:gd name="connsiteY4" fmla="*/ 24059 h 996302"/>
                <a:gd name="connsiteX5" fmla="*/ 154728 w 1406316"/>
                <a:gd name="connsiteY5" fmla="*/ 0 h 996302"/>
                <a:gd name="connsiteX6" fmla="*/ 388043 w 1406316"/>
                <a:gd name="connsiteY6" fmla="*/ 253110 h 996302"/>
                <a:gd name="connsiteX7" fmla="*/ 505807 w 1406316"/>
                <a:gd name="connsiteY7" fmla="*/ 234642 h 996302"/>
                <a:gd name="connsiteX8" fmla="*/ 551802 w 1406316"/>
                <a:gd name="connsiteY8" fmla="*/ 227314 h 996302"/>
                <a:gd name="connsiteX9" fmla="*/ 702657 w 1406316"/>
                <a:gd name="connsiteY9" fmla="*/ 171142 h 996302"/>
                <a:gd name="connsiteX10" fmla="*/ 1068411 w 1406316"/>
                <a:gd name="connsiteY10" fmla="*/ 216489 h 996302"/>
                <a:gd name="connsiteX11" fmla="*/ 1123059 w 1406316"/>
                <a:gd name="connsiteY11" fmla="*/ 206141 h 996302"/>
                <a:gd name="connsiteX12" fmla="*/ 1213066 w 1406316"/>
                <a:gd name="connsiteY12" fmla="*/ 234086 h 996302"/>
                <a:gd name="connsiteX13" fmla="*/ 1166207 w 1406316"/>
                <a:gd name="connsiteY13" fmla="*/ 215592 h 996302"/>
                <a:gd name="connsiteX14" fmla="*/ 1221961 w 1406316"/>
                <a:gd name="connsiteY14" fmla="*/ 209793 h 996302"/>
                <a:gd name="connsiteX15" fmla="*/ 1256063 w 1406316"/>
                <a:gd name="connsiteY15" fmla="*/ 232691 h 996302"/>
                <a:gd name="connsiteX16" fmla="*/ 1251588 w 1406316"/>
                <a:gd name="connsiteY16" fmla="*/ 279400 h 996302"/>
                <a:gd name="connsiteX17" fmla="*/ 1289292 w 1406316"/>
                <a:gd name="connsiteY17" fmla="*/ 227259 h 996302"/>
                <a:gd name="connsiteX18" fmla="*/ 1298240 w 1406316"/>
                <a:gd name="connsiteY18" fmla="*/ 214231 h 996302"/>
                <a:gd name="connsiteX19" fmla="*/ 1392808 w 1406316"/>
                <a:gd name="connsiteY19" fmla="*/ 155965 h 996302"/>
                <a:gd name="connsiteX20" fmla="*/ 1322020 w 1406316"/>
                <a:gd name="connsiteY20" fmla="*/ 232189 h 996302"/>
                <a:gd name="connsiteX21" fmla="*/ 1406316 w 1406316"/>
                <a:gd name="connsiteY21" fmla="*/ 293144 h 996302"/>
                <a:gd name="connsiteX22" fmla="*/ 1322020 w 1406316"/>
                <a:gd name="connsiteY22" fmla="*/ 354099 h 996302"/>
                <a:gd name="connsiteX23" fmla="*/ 1392808 w 1406316"/>
                <a:gd name="connsiteY23" fmla="*/ 430323 h 996302"/>
                <a:gd name="connsiteX24" fmla="*/ 1298240 w 1406316"/>
                <a:gd name="connsiteY24" fmla="*/ 473657 h 996302"/>
                <a:gd name="connsiteX25" fmla="*/ 1352792 w 1406316"/>
                <a:gd name="connsiteY25" fmla="*/ 562229 h 996302"/>
                <a:gd name="connsiteX26" fmla="*/ 1251588 w 1406316"/>
                <a:gd name="connsiteY26" fmla="*/ 586288 h 996302"/>
                <a:gd name="connsiteX27" fmla="*/ 1287813 w 1406316"/>
                <a:gd name="connsiteY27" fmla="*/ 683797 h 996302"/>
                <a:gd name="connsiteX28" fmla="*/ 1183861 w 1406316"/>
                <a:gd name="connsiteY28" fmla="*/ 687645 h 996302"/>
                <a:gd name="connsiteX29" fmla="*/ 1200366 w 1406316"/>
                <a:gd name="connsiteY29" fmla="*/ 790352 h 996302"/>
                <a:gd name="connsiteX30" fmla="*/ 1097659 w 1406316"/>
                <a:gd name="connsiteY30" fmla="*/ 773847 h 996302"/>
                <a:gd name="connsiteX31" fmla="*/ 1093811 w 1406316"/>
                <a:gd name="connsiteY31" fmla="*/ 877799 h 996302"/>
                <a:gd name="connsiteX32" fmla="*/ 996302 w 1406316"/>
                <a:gd name="connsiteY32" fmla="*/ 841574 h 996302"/>
                <a:gd name="connsiteX33" fmla="*/ 972243 w 1406316"/>
                <a:gd name="connsiteY33" fmla="*/ 942778 h 996302"/>
                <a:gd name="connsiteX34" fmla="*/ 883671 w 1406316"/>
                <a:gd name="connsiteY34" fmla="*/ 888226 h 996302"/>
                <a:gd name="connsiteX35" fmla="*/ 840337 w 1406316"/>
                <a:gd name="connsiteY35" fmla="*/ 982794 h 996302"/>
                <a:gd name="connsiteX36" fmla="*/ 764113 w 1406316"/>
                <a:gd name="connsiteY36" fmla="*/ 912006 h 996302"/>
                <a:gd name="connsiteX37" fmla="*/ 703158 w 1406316"/>
                <a:gd name="connsiteY37" fmla="*/ 996302 h 996302"/>
                <a:gd name="connsiteX38" fmla="*/ 642203 w 1406316"/>
                <a:gd name="connsiteY38" fmla="*/ 912006 h 996302"/>
                <a:gd name="connsiteX39" fmla="*/ 565979 w 1406316"/>
                <a:gd name="connsiteY39" fmla="*/ 982794 h 996302"/>
                <a:gd name="connsiteX40" fmla="*/ 522645 w 1406316"/>
                <a:gd name="connsiteY40" fmla="*/ 888226 h 996302"/>
                <a:gd name="connsiteX41" fmla="*/ 434073 w 1406316"/>
                <a:gd name="connsiteY41" fmla="*/ 942778 h 996302"/>
                <a:gd name="connsiteX42" fmla="*/ 410014 w 1406316"/>
                <a:gd name="connsiteY42" fmla="*/ 841574 h 996302"/>
                <a:gd name="connsiteX43" fmla="*/ 312505 w 1406316"/>
                <a:gd name="connsiteY43" fmla="*/ 877799 h 996302"/>
                <a:gd name="connsiteX44" fmla="*/ 308657 w 1406316"/>
                <a:gd name="connsiteY44" fmla="*/ 773847 h 996302"/>
                <a:gd name="connsiteX45" fmla="*/ 205950 w 1406316"/>
                <a:gd name="connsiteY45" fmla="*/ 790352 h 996302"/>
                <a:gd name="connsiteX46" fmla="*/ 222455 w 1406316"/>
                <a:gd name="connsiteY46" fmla="*/ 687645 h 996302"/>
                <a:gd name="connsiteX47" fmla="*/ 118503 w 1406316"/>
                <a:gd name="connsiteY47" fmla="*/ 683797 h 996302"/>
                <a:gd name="connsiteX48" fmla="*/ 154728 w 1406316"/>
                <a:gd name="connsiteY48" fmla="*/ 586288 h 996302"/>
                <a:gd name="connsiteX49" fmla="*/ 53524 w 1406316"/>
                <a:gd name="connsiteY49" fmla="*/ 562229 h 996302"/>
                <a:gd name="connsiteX50" fmla="*/ 108076 w 1406316"/>
                <a:gd name="connsiteY50" fmla="*/ 473657 h 996302"/>
                <a:gd name="connsiteX51" fmla="*/ 13508 w 1406316"/>
                <a:gd name="connsiteY51" fmla="*/ 430323 h 996302"/>
                <a:gd name="connsiteX52" fmla="*/ 84296 w 1406316"/>
                <a:gd name="connsiteY52" fmla="*/ 354099 h 996302"/>
                <a:gd name="connsiteX53" fmla="*/ 0 w 1406316"/>
                <a:gd name="connsiteY53" fmla="*/ 293144 h 996302"/>
                <a:gd name="connsiteX0" fmla="*/ 0 w 1406316"/>
                <a:gd name="connsiteY0" fmla="*/ 269085 h 972243"/>
                <a:gd name="connsiteX1" fmla="*/ 84296 w 1406316"/>
                <a:gd name="connsiteY1" fmla="*/ 208130 h 972243"/>
                <a:gd name="connsiteX2" fmla="*/ 13508 w 1406316"/>
                <a:gd name="connsiteY2" fmla="*/ 131906 h 972243"/>
                <a:gd name="connsiteX3" fmla="*/ 108076 w 1406316"/>
                <a:gd name="connsiteY3" fmla="*/ 88572 h 972243"/>
                <a:gd name="connsiteX4" fmla="*/ 53524 w 1406316"/>
                <a:gd name="connsiteY4" fmla="*/ 0 h 972243"/>
                <a:gd name="connsiteX5" fmla="*/ 388043 w 1406316"/>
                <a:gd name="connsiteY5" fmla="*/ 229051 h 972243"/>
                <a:gd name="connsiteX6" fmla="*/ 505807 w 1406316"/>
                <a:gd name="connsiteY6" fmla="*/ 210583 h 972243"/>
                <a:gd name="connsiteX7" fmla="*/ 551802 w 1406316"/>
                <a:gd name="connsiteY7" fmla="*/ 203255 h 972243"/>
                <a:gd name="connsiteX8" fmla="*/ 702657 w 1406316"/>
                <a:gd name="connsiteY8" fmla="*/ 147083 h 972243"/>
                <a:gd name="connsiteX9" fmla="*/ 1068411 w 1406316"/>
                <a:gd name="connsiteY9" fmla="*/ 192430 h 972243"/>
                <a:gd name="connsiteX10" fmla="*/ 1123059 w 1406316"/>
                <a:gd name="connsiteY10" fmla="*/ 182082 h 972243"/>
                <a:gd name="connsiteX11" fmla="*/ 1213066 w 1406316"/>
                <a:gd name="connsiteY11" fmla="*/ 210027 h 972243"/>
                <a:gd name="connsiteX12" fmla="*/ 1166207 w 1406316"/>
                <a:gd name="connsiteY12" fmla="*/ 191533 h 972243"/>
                <a:gd name="connsiteX13" fmla="*/ 1221961 w 1406316"/>
                <a:gd name="connsiteY13" fmla="*/ 185734 h 972243"/>
                <a:gd name="connsiteX14" fmla="*/ 1256063 w 1406316"/>
                <a:gd name="connsiteY14" fmla="*/ 208632 h 972243"/>
                <a:gd name="connsiteX15" fmla="*/ 1251588 w 1406316"/>
                <a:gd name="connsiteY15" fmla="*/ 255341 h 972243"/>
                <a:gd name="connsiteX16" fmla="*/ 1289292 w 1406316"/>
                <a:gd name="connsiteY16" fmla="*/ 203200 h 972243"/>
                <a:gd name="connsiteX17" fmla="*/ 1298240 w 1406316"/>
                <a:gd name="connsiteY17" fmla="*/ 190172 h 972243"/>
                <a:gd name="connsiteX18" fmla="*/ 1392808 w 1406316"/>
                <a:gd name="connsiteY18" fmla="*/ 131906 h 972243"/>
                <a:gd name="connsiteX19" fmla="*/ 1322020 w 1406316"/>
                <a:gd name="connsiteY19" fmla="*/ 208130 h 972243"/>
                <a:gd name="connsiteX20" fmla="*/ 1406316 w 1406316"/>
                <a:gd name="connsiteY20" fmla="*/ 269085 h 972243"/>
                <a:gd name="connsiteX21" fmla="*/ 1322020 w 1406316"/>
                <a:gd name="connsiteY21" fmla="*/ 330040 h 972243"/>
                <a:gd name="connsiteX22" fmla="*/ 1392808 w 1406316"/>
                <a:gd name="connsiteY22" fmla="*/ 406264 h 972243"/>
                <a:gd name="connsiteX23" fmla="*/ 1298240 w 1406316"/>
                <a:gd name="connsiteY23" fmla="*/ 449598 h 972243"/>
                <a:gd name="connsiteX24" fmla="*/ 1352792 w 1406316"/>
                <a:gd name="connsiteY24" fmla="*/ 538170 h 972243"/>
                <a:gd name="connsiteX25" fmla="*/ 1251588 w 1406316"/>
                <a:gd name="connsiteY25" fmla="*/ 562229 h 972243"/>
                <a:gd name="connsiteX26" fmla="*/ 1287813 w 1406316"/>
                <a:gd name="connsiteY26" fmla="*/ 659738 h 972243"/>
                <a:gd name="connsiteX27" fmla="*/ 1183861 w 1406316"/>
                <a:gd name="connsiteY27" fmla="*/ 663586 h 972243"/>
                <a:gd name="connsiteX28" fmla="*/ 1200366 w 1406316"/>
                <a:gd name="connsiteY28" fmla="*/ 766293 h 972243"/>
                <a:gd name="connsiteX29" fmla="*/ 1097659 w 1406316"/>
                <a:gd name="connsiteY29" fmla="*/ 749788 h 972243"/>
                <a:gd name="connsiteX30" fmla="*/ 1093811 w 1406316"/>
                <a:gd name="connsiteY30" fmla="*/ 853740 h 972243"/>
                <a:gd name="connsiteX31" fmla="*/ 996302 w 1406316"/>
                <a:gd name="connsiteY31" fmla="*/ 817515 h 972243"/>
                <a:gd name="connsiteX32" fmla="*/ 972243 w 1406316"/>
                <a:gd name="connsiteY32" fmla="*/ 918719 h 972243"/>
                <a:gd name="connsiteX33" fmla="*/ 883671 w 1406316"/>
                <a:gd name="connsiteY33" fmla="*/ 864167 h 972243"/>
                <a:gd name="connsiteX34" fmla="*/ 840337 w 1406316"/>
                <a:gd name="connsiteY34" fmla="*/ 958735 h 972243"/>
                <a:gd name="connsiteX35" fmla="*/ 764113 w 1406316"/>
                <a:gd name="connsiteY35" fmla="*/ 887947 h 972243"/>
                <a:gd name="connsiteX36" fmla="*/ 703158 w 1406316"/>
                <a:gd name="connsiteY36" fmla="*/ 972243 h 972243"/>
                <a:gd name="connsiteX37" fmla="*/ 642203 w 1406316"/>
                <a:gd name="connsiteY37" fmla="*/ 887947 h 972243"/>
                <a:gd name="connsiteX38" fmla="*/ 565979 w 1406316"/>
                <a:gd name="connsiteY38" fmla="*/ 958735 h 972243"/>
                <a:gd name="connsiteX39" fmla="*/ 522645 w 1406316"/>
                <a:gd name="connsiteY39" fmla="*/ 864167 h 972243"/>
                <a:gd name="connsiteX40" fmla="*/ 434073 w 1406316"/>
                <a:gd name="connsiteY40" fmla="*/ 918719 h 972243"/>
                <a:gd name="connsiteX41" fmla="*/ 410014 w 1406316"/>
                <a:gd name="connsiteY41" fmla="*/ 817515 h 972243"/>
                <a:gd name="connsiteX42" fmla="*/ 312505 w 1406316"/>
                <a:gd name="connsiteY42" fmla="*/ 853740 h 972243"/>
                <a:gd name="connsiteX43" fmla="*/ 308657 w 1406316"/>
                <a:gd name="connsiteY43" fmla="*/ 749788 h 972243"/>
                <a:gd name="connsiteX44" fmla="*/ 205950 w 1406316"/>
                <a:gd name="connsiteY44" fmla="*/ 766293 h 972243"/>
                <a:gd name="connsiteX45" fmla="*/ 222455 w 1406316"/>
                <a:gd name="connsiteY45" fmla="*/ 663586 h 972243"/>
                <a:gd name="connsiteX46" fmla="*/ 118503 w 1406316"/>
                <a:gd name="connsiteY46" fmla="*/ 659738 h 972243"/>
                <a:gd name="connsiteX47" fmla="*/ 154728 w 1406316"/>
                <a:gd name="connsiteY47" fmla="*/ 562229 h 972243"/>
                <a:gd name="connsiteX48" fmla="*/ 53524 w 1406316"/>
                <a:gd name="connsiteY48" fmla="*/ 538170 h 972243"/>
                <a:gd name="connsiteX49" fmla="*/ 108076 w 1406316"/>
                <a:gd name="connsiteY49" fmla="*/ 449598 h 972243"/>
                <a:gd name="connsiteX50" fmla="*/ 13508 w 1406316"/>
                <a:gd name="connsiteY50" fmla="*/ 406264 h 972243"/>
                <a:gd name="connsiteX51" fmla="*/ 84296 w 1406316"/>
                <a:gd name="connsiteY51" fmla="*/ 330040 h 972243"/>
                <a:gd name="connsiteX52" fmla="*/ 0 w 1406316"/>
                <a:gd name="connsiteY52" fmla="*/ 269085 h 972243"/>
                <a:gd name="connsiteX0" fmla="*/ 0 w 1406316"/>
                <a:gd name="connsiteY0" fmla="*/ 180513 h 883671"/>
                <a:gd name="connsiteX1" fmla="*/ 84296 w 1406316"/>
                <a:gd name="connsiteY1" fmla="*/ 119558 h 883671"/>
                <a:gd name="connsiteX2" fmla="*/ 13508 w 1406316"/>
                <a:gd name="connsiteY2" fmla="*/ 43334 h 883671"/>
                <a:gd name="connsiteX3" fmla="*/ 108076 w 1406316"/>
                <a:gd name="connsiteY3" fmla="*/ 0 h 883671"/>
                <a:gd name="connsiteX4" fmla="*/ 388043 w 1406316"/>
                <a:gd name="connsiteY4" fmla="*/ 140479 h 883671"/>
                <a:gd name="connsiteX5" fmla="*/ 505807 w 1406316"/>
                <a:gd name="connsiteY5" fmla="*/ 122011 h 883671"/>
                <a:gd name="connsiteX6" fmla="*/ 551802 w 1406316"/>
                <a:gd name="connsiteY6" fmla="*/ 114683 h 883671"/>
                <a:gd name="connsiteX7" fmla="*/ 702657 w 1406316"/>
                <a:gd name="connsiteY7" fmla="*/ 58511 h 883671"/>
                <a:gd name="connsiteX8" fmla="*/ 1068411 w 1406316"/>
                <a:gd name="connsiteY8" fmla="*/ 103858 h 883671"/>
                <a:gd name="connsiteX9" fmla="*/ 1123059 w 1406316"/>
                <a:gd name="connsiteY9" fmla="*/ 93510 h 883671"/>
                <a:gd name="connsiteX10" fmla="*/ 1213066 w 1406316"/>
                <a:gd name="connsiteY10" fmla="*/ 121455 h 883671"/>
                <a:gd name="connsiteX11" fmla="*/ 1166207 w 1406316"/>
                <a:gd name="connsiteY11" fmla="*/ 102961 h 883671"/>
                <a:gd name="connsiteX12" fmla="*/ 1221961 w 1406316"/>
                <a:gd name="connsiteY12" fmla="*/ 97162 h 883671"/>
                <a:gd name="connsiteX13" fmla="*/ 1256063 w 1406316"/>
                <a:gd name="connsiteY13" fmla="*/ 120060 h 883671"/>
                <a:gd name="connsiteX14" fmla="*/ 1251588 w 1406316"/>
                <a:gd name="connsiteY14" fmla="*/ 166769 h 883671"/>
                <a:gd name="connsiteX15" fmla="*/ 1289292 w 1406316"/>
                <a:gd name="connsiteY15" fmla="*/ 114628 h 883671"/>
                <a:gd name="connsiteX16" fmla="*/ 1298240 w 1406316"/>
                <a:gd name="connsiteY16" fmla="*/ 101600 h 883671"/>
                <a:gd name="connsiteX17" fmla="*/ 1392808 w 1406316"/>
                <a:gd name="connsiteY17" fmla="*/ 43334 h 883671"/>
                <a:gd name="connsiteX18" fmla="*/ 1322020 w 1406316"/>
                <a:gd name="connsiteY18" fmla="*/ 119558 h 883671"/>
                <a:gd name="connsiteX19" fmla="*/ 1406316 w 1406316"/>
                <a:gd name="connsiteY19" fmla="*/ 180513 h 883671"/>
                <a:gd name="connsiteX20" fmla="*/ 1322020 w 1406316"/>
                <a:gd name="connsiteY20" fmla="*/ 241468 h 883671"/>
                <a:gd name="connsiteX21" fmla="*/ 1392808 w 1406316"/>
                <a:gd name="connsiteY21" fmla="*/ 317692 h 883671"/>
                <a:gd name="connsiteX22" fmla="*/ 1298240 w 1406316"/>
                <a:gd name="connsiteY22" fmla="*/ 361026 h 883671"/>
                <a:gd name="connsiteX23" fmla="*/ 1352792 w 1406316"/>
                <a:gd name="connsiteY23" fmla="*/ 449598 h 883671"/>
                <a:gd name="connsiteX24" fmla="*/ 1251588 w 1406316"/>
                <a:gd name="connsiteY24" fmla="*/ 473657 h 883671"/>
                <a:gd name="connsiteX25" fmla="*/ 1287813 w 1406316"/>
                <a:gd name="connsiteY25" fmla="*/ 571166 h 883671"/>
                <a:gd name="connsiteX26" fmla="*/ 1183861 w 1406316"/>
                <a:gd name="connsiteY26" fmla="*/ 575014 h 883671"/>
                <a:gd name="connsiteX27" fmla="*/ 1200366 w 1406316"/>
                <a:gd name="connsiteY27" fmla="*/ 677721 h 883671"/>
                <a:gd name="connsiteX28" fmla="*/ 1097659 w 1406316"/>
                <a:gd name="connsiteY28" fmla="*/ 661216 h 883671"/>
                <a:gd name="connsiteX29" fmla="*/ 1093811 w 1406316"/>
                <a:gd name="connsiteY29" fmla="*/ 765168 h 883671"/>
                <a:gd name="connsiteX30" fmla="*/ 996302 w 1406316"/>
                <a:gd name="connsiteY30" fmla="*/ 728943 h 883671"/>
                <a:gd name="connsiteX31" fmla="*/ 972243 w 1406316"/>
                <a:gd name="connsiteY31" fmla="*/ 830147 h 883671"/>
                <a:gd name="connsiteX32" fmla="*/ 883671 w 1406316"/>
                <a:gd name="connsiteY32" fmla="*/ 775595 h 883671"/>
                <a:gd name="connsiteX33" fmla="*/ 840337 w 1406316"/>
                <a:gd name="connsiteY33" fmla="*/ 870163 h 883671"/>
                <a:gd name="connsiteX34" fmla="*/ 764113 w 1406316"/>
                <a:gd name="connsiteY34" fmla="*/ 799375 h 883671"/>
                <a:gd name="connsiteX35" fmla="*/ 703158 w 1406316"/>
                <a:gd name="connsiteY35" fmla="*/ 883671 h 883671"/>
                <a:gd name="connsiteX36" fmla="*/ 642203 w 1406316"/>
                <a:gd name="connsiteY36" fmla="*/ 799375 h 883671"/>
                <a:gd name="connsiteX37" fmla="*/ 565979 w 1406316"/>
                <a:gd name="connsiteY37" fmla="*/ 870163 h 883671"/>
                <a:gd name="connsiteX38" fmla="*/ 522645 w 1406316"/>
                <a:gd name="connsiteY38" fmla="*/ 775595 h 883671"/>
                <a:gd name="connsiteX39" fmla="*/ 434073 w 1406316"/>
                <a:gd name="connsiteY39" fmla="*/ 830147 h 883671"/>
                <a:gd name="connsiteX40" fmla="*/ 410014 w 1406316"/>
                <a:gd name="connsiteY40" fmla="*/ 728943 h 883671"/>
                <a:gd name="connsiteX41" fmla="*/ 312505 w 1406316"/>
                <a:gd name="connsiteY41" fmla="*/ 765168 h 883671"/>
                <a:gd name="connsiteX42" fmla="*/ 308657 w 1406316"/>
                <a:gd name="connsiteY42" fmla="*/ 661216 h 883671"/>
                <a:gd name="connsiteX43" fmla="*/ 205950 w 1406316"/>
                <a:gd name="connsiteY43" fmla="*/ 677721 h 883671"/>
                <a:gd name="connsiteX44" fmla="*/ 222455 w 1406316"/>
                <a:gd name="connsiteY44" fmla="*/ 575014 h 883671"/>
                <a:gd name="connsiteX45" fmla="*/ 118503 w 1406316"/>
                <a:gd name="connsiteY45" fmla="*/ 571166 h 883671"/>
                <a:gd name="connsiteX46" fmla="*/ 154728 w 1406316"/>
                <a:gd name="connsiteY46" fmla="*/ 473657 h 883671"/>
                <a:gd name="connsiteX47" fmla="*/ 53524 w 1406316"/>
                <a:gd name="connsiteY47" fmla="*/ 449598 h 883671"/>
                <a:gd name="connsiteX48" fmla="*/ 108076 w 1406316"/>
                <a:gd name="connsiteY48" fmla="*/ 361026 h 883671"/>
                <a:gd name="connsiteX49" fmla="*/ 13508 w 1406316"/>
                <a:gd name="connsiteY49" fmla="*/ 317692 h 883671"/>
                <a:gd name="connsiteX50" fmla="*/ 84296 w 1406316"/>
                <a:gd name="connsiteY50" fmla="*/ 241468 h 883671"/>
                <a:gd name="connsiteX51" fmla="*/ 0 w 1406316"/>
                <a:gd name="connsiteY51" fmla="*/ 180513 h 883671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3508 w 1406316"/>
                <a:gd name="connsiteY2" fmla="*/ 0 h 840337"/>
                <a:gd name="connsiteX3" fmla="*/ 388043 w 1406316"/>
                <a:gd name="connsiteY3" fmla="*/ 97145 h 840337"/>
                <a:gd name="connsiteX4" fmla="*/ 505807 w 1406316"/>
                <a:gd name="connsiteY4" fmla="*/ 78677 h 840337"/>
                <a:gd name="connsiteX5" fmla="*/ 551802 w 1406316"/>
                <a:gd name="connsiteY5" fmla="*/ 71349 h 840337"/>
                <a:gd name="connsiteX6" fmla="*/ 702657 w 1406316"/>
                <a:gd name="connsiteY6" fmla="*/ 15177 h 840337"/>
                <a:gd name="connsiteX7" fmla="*/ 1068411 w 1406316"/>
                <a:gd name="connsiteY7" fmla="*/ 60524 h 840337"/>
                <a:gd name="connsiteX8" fmla="*/ 1123059 w 1406316"/>
                <a:gd name="connsiteY8" fmla="*/ 50176 h 840337"/>
                <a:gd name="connsiteX9" fmla="*/ 1213066 w 1406316"/>
                <a:gd name="connsiteY9" fmla="*/ 78121 h 840337"/>
                <a:gd name="connsiteX10" fmla="*/ 1166207 w 1406316"/>
                <a:gd name="connsiteY10" fmla="*/ 59627 h 840337"/>
                <a:gd name="connsiteX11" fmla="*/ 1221961 w 1406316"/>
                <a:gd name="connsiteY11" fmla="*/ 53828 h 840337"/>
                <a:gd name="connsiteX12" fmla="*/ 1256063 w 1406316"/>
                <a:gd name="connsiteY12" fmla="*/ 76726 h 840337"/>
                <a:gd name="connsiteX13" fmla="*/ 1251588 w 1406316"/>
                <a:gd name="connsiteY13" fmla="*/ 123435 h 840337"/>
                <a:gd name="connsiteX14" fmla="*/ 1289292 w 1406316"/>
                <a:gd name="connsiteY14" fmla="*/ 71294 h 840337"/>
                <a:gd name="connsiteX15" fmla="*/ 1298240 w 1406316"/>
                <a:gd name="connsiteY15" fmla="*/ 58266 h 840337"/>
                <a:gd name="connsiteX16" fmla="*/ 1392808 w 1406316"/>
                <a:gd name="connsiteY16" fmla="*/ 0 h 840337"/>
                <a:gd name="connsiteX17" fmla="*/ 1322020 w 1406316"/>
                <a:gd name="connsiteY17" fmla="*/ 76224 h 840337"/>
                <a:gd name="connsiteX18" fmla="*/ 1406316 w 1406316"/>
                <a:gd name="connsiteY18" fmla="*/ 137179 h 840337"/>
                <a:gd name="connsiteX19" fmla="*/ 1322020 w 1406316"/>
                <a:gd name="connsiteY19" fmla="*/ 198134 h 840337"/>
                <a:gd name="connsiteX20" fmla="*/ 1392808 w 1406316"/>
                <a:gd name="connsiteY20" fmla="*/ 274358 h 840337"/>
                <a:gd name="connsiteX21" fmla="*/ 1298240 w 1406316"/>
                <a:gd name="connsiteY21" fmla="*/ 317692 h 840337"/>
                <a:gd name="connsiteX22" fmla="*/ 1352792 w 1406316"/>
                <a:gd name="connsiteY22" fmla="*/ 406264 h 840337"/>
                <a:gd name="connsiteX23" fmla="*/ 1251588 w 1406316"/>
                <a:gd name="connsiteY23" fmla="*/ 430323 h 840337"/>
                <a:gd name="connsiteX24" fmla="*/ 1287813 w 1406316"/>
                <a:gd name="connsiteY24" fmla="*/ 527832 h 840337"/>
                <a:gd name="connsiteX25" fmla="*/ 1183861 w 1406316"/>
                <a:gd name="connsiteY25" fmla="*/ 531680 h 840337"/>
                <a:gd name="connsiteX26" fmla="*/ 1200366 w 1406316"/>
                <a:gd name="connsiteY26" fmla="*/ 634387 h 840337"/>
                <a:gd name="connsiteX27" fmla="*/ 1097659 w 1406316"/>
                <a:gd name="connsiteY27" fmla="*/ 617882 h 840337"/>
                <a:gd name="connsiteX28" fmla="*/ 1093811 w 1406316"/>
                <a:gd name="connsiteY28" fmla="*/ 721834 h 840337"/>
                <a:gd name="connsiteX29" fmla="*/ 996302 w 1406316"/>
                <a:gd name="connsiteY29" fmla="*/ 685609 h 840337"/>
                <a:gd name="connsiteX30" fmla="*/ 972243 w 1406316"/>
                <a:gd name="connsiteY30" fmla="*/ 786813 h 840337"/>
                <a:gd name="connsiteX31" fmla="*/ 883671 w 1406316"/>
                <a:gd name="connsiteY31" fmla="*/ 732261 h 840337"/>
                <a:gd name="connsiteX32" fmla="*/ 840337 w 1406316"/>
                <a:gd name="connsiteY32" fmla="*/ 826829 h 840337"/>
                <a:gd name="connsiteX33" fmla="*/ 764113 w 1406316"/>
                <a:gd name="connsiteY33" fmla="*/ 756041 h 840337"/>
                <a:gd name="connsiteX34" fmla="*/ 703158 w 1406316"/>
                <a:gd name="connsiteY34" fmla="*/ 840337 h 840337"/>
                <a:gd name="connsiteX35" fmla="*/ 642203 w 1406316"/>
                <a:gd name="connsiteY35" fmla="*/ 756041 h 840337"/>
                <a:gd name="connsiteX36" fmla="*/ 565979 w 1406316"/>
                <a:gd name="connsiteY36" fmla="*/ 826829 h 840337"/>
                <a:gd name="connsiteX37" fmla="*/ 522645 w 1406316"/>
                <a:gd name="connsiteY37" fmla="*/ 732261 h 840337"/>
                <a:gd name="connsiteX38" fmla="*/ 434073 w 1406316"/>
                <a:gd name="connsiteY38" fmla="*/ 786813 h 840337"/>
                <a:gd name="connsiteX39" fmla="*/ 410014 w 1406316"/>
                <a:gd name="connsiteY39" fmla="*/ 685609 h 840337"/>
                <a:gd name="connsiteX40" fmla="*/ 312505 w 1406316"/>
                <a:gd name="connsiteY40" fmla="*/ 721834 h 840337"/>
                <a:gd name="connsiteX41" fmla="*/ 308657 w 1406316"/>
                <a:gd name="connsiteY41" fmla="*/ 617882 h 840337"/>
                <a:gd name="connsiteX42" fmla="*/ 205950 w 1406316"/>
                <a:gd name="connsiteY42" fmla="*/ 634387 h 840337"/>
                <a:gd name="connsiteX43" fmla="*/ 222455 w 1406316"/>
                <a:gd name="connsiteY43" fmla="*/ 531680 h 840337"/>
                <a:gd name="connsiteX44" fmla="*/ 118503 w 1406316"/>
                <a:gd name="connsiteY44" fmla="*/ 527832 h 840337"/>
                <a:gd name="connsiteX45" fmla="*/ 154728 w 1406316"/>
                <a:gd name="connsiteY45" fmla="*/ 430323 h 840337"/>
                <a:gd name="connsiteX46" fmla="*/ 53524 w 1406316"/>
                <a:gd name="connsiteY46" fmla="*/ 406264 h 840337"/>
                <a:gd name="connsiteX47" fmla="*/ 108076 w 1406316"/>
                <a:gd name="connsiteY47" fmla="*/ 317692 h 840337"/>
                <a:gd name="connsiteX48" fmla="*/ 13508 w 1406316"/>
                <a:gd name="connsiteY48" fmla="*/ 274358 h 840337"/>
                <a:gd name="connsiteX49" fmla="*/ 84296 w 1406316"/>
                <a:gd name="connsiteY49" fmla="*/ 198134 h 840337"/>
                <a:gd name="connsiteX50" fmla="*/ 0 w 1406316"/>
                <a:gd name="connsiteY50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388043 w 1406316"/>
                <a:gd name="connsiteY2" fmla="*/ 97145 h 840337"/>
                <a:gd name="connsiteX3" fmla="*/ 505807 w 1406316"/>
                <a:gd name="connsiteY3" fmla="*/ 78677 h 840337"/>
                <a:gd name="connsiteX4" fmla="*/ 551802 w 1406316"/>
                <a:gd name="connsiteY4" fmla="*/ 71349 h 840337"/>
                <a:gd name="connsiteX5" fmla="*/ 702657 w 1406316"/>
                <a:gd name="connsiteY5" fmla="*/ 15177 h 840337"/>
                <a:gd name="connsiteX6" fmla="*/ 1068411 w 1406316"/>
                <a:gd name="connsiteY6" fmla="*/ 60524 h 840337"/>
                <a:gd name="connsiteX7" fmla="*/ 1123059 w 1406316"/>
                <a:gd name="connsiteY7" fmla="*/ 50176 h 840337"/>
                <a:gd name="connsiteX8" fmla="*/ 1213066 w 1406316"/>
                <a:gd name="connsiteY8" fmla="*/ 78121 h 840337"/>
                <a:gd name="connsiteX9" fmla="*/ 1166207 w 1406316"/>
                <a:gd name="connsiteY9" fmla="*/ 59627 h 840337"/>
                <a:gd name="connsiteX10" fmla="*/ 1221961 w 1406316"/>
                <a:gd name="connsiteY10" fmla="*/ 53828 h 840337"/>
                <a:gd name="connsiteX11" fmla="*/ 1256063 w 1406316"/>
                <a:gd name="connsiteY11" fmla="*/ 76726 h 840337"/>
                <a:gd name="connsiteX12" fmla="*/ 1251588 w 1406316"/>
                <a:gd name="connsiteY12" fmla="*/ 123435 h 840337"/>
                <a:gd name="connsiteX13" fmla="*/ 1289292 w 1406316"/>
                <a:gd name="connsiteY13" fmla="*/ 71294 h 840337"/>
                <a:gd name="connsiteX14" fmla="*/ 1298240 w 1406316"/>
                <a:gd name="connsiteY14" fmla="*/ 58266 h 840337"/>
                <a:gd name="connsiteX15" fmla="*/ 1392808 w 1406316"/>
                <a:gd name="connsiteY15" fmla="*/ 0 h 840337"/>
                <a:gd name="connsiteX16" fmla="*/ 1322020 w 1406316"/>
                <a:gd name="connsiteY16" fmla="*/ 76224 h 840337"/>
                <a:gd name="connsiteX17" fmla="*/ 1406316 w 1406316"/>
                <a:gd name="connsiteY17" fmla="*/ 137179 h 840337"/>
                <a:gd name="connsiteX18" fmla="*/ 1322020 w 1406316"/>
                <a:gd name="connsiteY18" fmla="*/ 198134 h 840337"/>
                <a:gd name="connsiteX19" fmla="*/ 1392808 w 1406316"/>
                <a:gd name="connsiteY19" fmla="*/ 274358 h 840337"/>
                <a:gd name="connsiteX20" fmla="*/ 1298240 w 1406316"/>
                <a:gd name="connsiteY20" fmla="*/ 317692 h 840337"/>
                <a:gd name="connsiteX21" fmla="*/ 1352792 w 1406316"/>
                <a:gd name="connsiteY21" fmla="*/ 406264 h 840337"/>
                <a:gd name="connsiteX22" fmla="*/ 1251588 w 1406316"/>
                <a:gd name="connsiteY22" fmla="*/ 430323 h 840337"/>
                <a:gd name="connsiteX23" fmla="*/ 1287813 w 1406316"/>
                <a:gd name="connsiteY23" fmla="*/ 527832 h 840337"/>
                <a:gd name="connsiteX24" fmla="*/ 1183861 w 1406316"/>
                <a:gd name="connsiteY24" fmla="*/ 531680 h 840337"/>
                <a:gd name="connsiteX25" fmla="*/ 1200366 w 1406316"/>
                <a:gd name="connsiteY25" fmla="*/ 634387 h 840337"/>
                <a:gd name="connsiteX26" fmla="*/ 1097659 w 1406316"/>
                <a:gd name="connsiteY26" fmla="*/ 617882 h 840337"/>
                <a:gd name="connsiteX27" fmla="*/ 1093811 w 1406316"/>
                <a:gd name="connsiteY27" fmla="*/ 721834 h 840337"/>
                <a:gd name="connsiteX28" fmla="*/ 996302 w 1406316"/>
                <a:gd name="connsiteY28" fmla="*/ 685609 h 840337"/>
                <a:gd name="connsiteX29" fmla="*/ 972243 w 1406316"/>
                <a:gd name="connsiteY29" fmla="*/ 786813 h 840337"/>
                <a:gd name="connsiteX30" fmla="*/ 883671 w 1406316"/>
                <a:gd name="connsiteY30" fmla="*/ 732261 h 840337"/>
                <a:gd name="connsiteX31" fmla="*/ 840337 w 1406316"/>
                <a:gd name="connsiteY31" fmla="*/ 826829 h 840337"/>
                <a:gd name="connsiteX32" fmla="*/ 764113 w 1406316"/>
                <a:gd name="connsiteY32" fmla="*/ 756041 h 840337"/>
                <a:gd name="connsiteX33" fmla="*/ 703158 w 1406316"/>
                <a:gd name="connsiteY33" fmla="*/ 840337 h 840337"/>
                <a:gd name="connsiteX34" fmla="*/ 642203 w 1406316"/>
                <a:gd name="connsiteY34" fmla="*/ 756041 h 840337"/>
                <a:gd name="connsiteX35" fmla="*/ 565979 w 1406316"/>
                <a:gd name="connsiteY35" fmla="*/ 826829 h 840337"/>
                <a:gd name="connsiteX36" fmla="*/ 522645 w 1406316"/>
                <a:gd name="connsiteY36" fmla="*/ 732261 h 840337"/>
                <a:gd name="connsiteX37" fmla="*/ 434073 w 1406316"/>
                <a:gd name="connsiteY37" fmla="*/ 786813 h 840337"/>
                <a:gd name="connsiteX38" fmla="*/ 410014 w 1406316"/>
                <a:gd name="connsiteY38" fmla="*/ 685609 h 840337"/>
                <a:gd name="connsiteX39" fmla="*/ 312505 w 1406316"/>
                <a:gd name="connsiteY39" fmla="*/ 721834 h 840337"/>
                <a:gd name="connsiteX40" fmla="*/ 308657 w 1406316"/>
                <a:gd name="connsiteY40" fmla="*/ 617882 h 840337"/>
                <a:gd name="connsiteX41" fmla="*/ 205950 w 1406316"/>
                <a:gd name="connsiteY41" fmla="*/ 634387 h 840337"/>
                <a:gd name="connsiteX42" fmla="*/ 222455 w 1406316"/>
                <a:gd name="connsiteY42" fmla="*/ 531680 h 840337"/>
                <a:gd name="connsiteX43" fmla="*/ 118503 w 1406316"/>
                <a:gd name="connsiteY43" fmla="*/ 527832 h 840337"/>
                <a:gd name="connsiteX44" fmla="*/ 154728 w 1406316"/>
                <a:gd name="connsiteY44" fmla="*/ 430323 h 840337"/>
                <a:gd name="connsiteX45" fmla="*/ 53524 w 1406316"/>
                <a:gd name="connsiteY45" fmla="*/ 406264 h 840337"/>
                <a:gd name="connsiteX46" fmla="*/ 108076 w 1406316"/>
                <a:gd name="connsiteY46" fmla="*/ 317692 h 840337"/>
                <a:gd name="connsiteX47" fmla="*/ 13508 w 1406316"/>
                <a:gd name="connsiteY47" fmla="*/ 274358 h 840337"/>
                <a:gd name="connsiteX48" fmla="*/ 84296 w 1406316"/>
                <a:gd name="connsiteY48" fmla="*/ 198134 h 840337"/>
                <a:gd name="connsiteX49" fmla="*/ 0 w 1406316"/>
                <a:gd name="connsiteY49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505807 w 1406316"/>
                <a:gd name="connsiteY2" fmla="*/ 78677 h 840337"/>
                <a:gd name="connsiteX3" fmla="*/ 551802 w 1406316"/>
                <a:gd name="connsiteY3" fmla="*/ 71349 h 840337"/>
                <a:gd name="connsiteX4" fmla="*/ 702657 w 1406316"/>
                <a:gd name="connsiteY4" fmla="*/ 15177 h 840337"/>
                <a:gd name="connsiteX5" fmla="*/ 1068411 w 1406316"/>
                <a:gd name="connsiteY5" fmla="*/ 60524 h 840337"/>
                <a:gd name="connsiteX6" fmla="*/ 1123059 w 1406316"/>
                <a:gd name="connsiteY6" fmla="*/ 50176 h 840337"/>
                <a:gd name="connsiteX7" fmla="*/ 1213066 w 1406316"/>
                <a:gd name="connsiteY7" fmla="*/ 78121 h 840337"/>
                <a:gd name="connsiteX8" fmla="*/ 1166207 w 1406316"/>
                <a:gd name="connsiteY8" fmla="*/ 59627 h 840337"/>
                <a:gd name="connsiteX9" fmla="*/ 1221961 w 1406316"/>
                <a:gd name="connsiteY9" fmla="*/ 53828 h 840337"/>
                <a:gd name="connsiteX10" fmla="*/ 1256063 w 1406316"/>
                <a:gd name="connsiteY10" fmla="*/ 76726 h 840337"/>
                <a:gd name="connsiteX11" fmla="*/ 1251588 w 1406316"/>
                <a:gd name="connsiteY11" fmla="*/ 123435 h 840337"/>
                <a:gd name="connsiteX12" fmla="*/ 1289292 w 1406316"/>
                <a:gd name="connsiteY12" fmla="*/ 71294 h 840337"/>
                <a:gd name="connsiteX13" fmla="*/ 1298240 w 1406316"/>
                <a:gd name="connsiteY13" fmla="*/ 58266 h 840337"/>
                <a:gd name="connsiteX14" fmla="*/ 1392808 w 1406316"/>
                <a:gd name="connsiteY14" fmla="*/ 0 h 840337"/>
                <a:gd name="connsiteX15" fmla="*/ 1322020 w 1406316"/>
                <a:gd name="connsiteY15" fmla="*/ 76224 h 840337"/>
                <a:gd name="connsiteX16" fmla="*/ 1406316 w 1406316"/>
                <a:gd name="connsiteY16" fmla="*/ 137179 h 840337"/>
                <a:gd name="connsiteX17" fmla="*/ 1322020 w 1406316"/>
                <a:gd name="connsiteY17" fmla="*/ 198134 h 840337"/>
                <a:gd name="connsiteX18" fmla="*/ 1392808 w 1406316"/>
                <a:gd name="connsiteY18" fmla="*/ 274358 h 840337"/>
                <a:gd name="connsiteX19" fmla="*/ 1298240 w 1406316"/>
                <a:gd name="connsiteY19" fmla="*/ 317692 h 840337"/>
                <a:gd name="connsiteX20" fmla="*/ 1352792 w 1406316"/>
                <a:gd name="connsiteY20" fmla="*/ 406264 h 840337"/>
                <a:gd name="connsiteX21" fmla="*/ 1251588 w 1406316"/>
                <a:gd name="connsiteY21" fmla="*/ 430323 h 840337"/>
                <a:gd name="connsiteX22" fmla="*/ 1287813 w 1406316"/>
                <a:gd name="connsiteY22" fmla="*/ 527832 h 840337"/>
                <a:gd name="connsiteX23" fmla="*/ 1183861 w 1406316"/>
                <a:gd name="connsiteY23" fmla="*/ 531680 h 840337"/>
                <a:gd name="connsiteX24" fmla="*/ 1200366 w 1406316"/>
                <a:gd name="connsiteY24" fmla="*/ 634387 h 840337"/>
                <a:gd name="connsiteX25" fmla="*/ 1097659 w 1406316"/>
                <a:gd name="connsiteY25" fmla="*/ 617882 h 840337"/>
                <a:gd name="connsiteX26" fmla="*/ 1093811 w 1406316"/>
                <a:gd name="connsiteY26" fmla="*/ 721834 h 840337"/>
                <a:gd name="connsiteX27" fmla="*/ 996302 w 1406316"/>
                <a:gd name="connsiteY27" fmla="*/ 685609 h 840337"/>
                <a:gd name="connsiteX28" fmla="*/ 972243 w 1406316"/>
                <a:gd name="connsiteY28" fmla="*/ 786813 h 840337"/>
                <a:gd name="connsiteX29" fmla="*/ 883671 w 1406316"/>
                <a:gd name="connsiteY29" fmla="*/ 732261 h 840337"/>
                <a:gd name="connsiteX30" fmla="*/ 840337 w 1406316"/>
                <a:gd name="connsiteY30" fmla="*/ 826829 h 840337"/>
                <a:gd name="connsiteX31" fmla="*/ 764113 w 1406316"/>
                <a:gd name="connsiteY31" fmla="*/ 756041 h 840337"/>
                <a:gd name="connsiteX32" fmla="*/ 703158 w 1406316"/>
                <a:gd name="connsiteY32" fmla="*/ 840337 h 840337"/>
                <a:gd name="connsiteX33" fmla="*/ 642203 w 1406316"/>
                <a:gd name="connsiteY33" fmla="*/ 756041 h 840337"/>
                <a:gd name="connsiteX34" fmla="*/ 565979 w 1406316"/>
                <a:gd name="connsiteY34" fmla="*/ 826829 h 840337"/>
                <a:gd name="connsiteX35" fmla="*/ 522645 w 1406316"/>
                <a:gd name="connsiteY35" fmla="*/ 732261 h 840337"/>
                <a:gd name="connsiteX36" fmla="*/ 434073 w 1406316"/>
                <a:gd name="connsiteY36" fmla="*/ 786813 h 840337"/>
                <a:gd name="connsiteX37" fmla="*/ 410014 w 1406316"/>
                <a:gd name="connsiteY37" fmla="*/ 685609 h 840337"/>
                <a:gd name="connsiteX38" fmla="*/ 312505 w 1406316"/>
                <a:gd name="connsiteY38" fmla="*/ 721834 h 840337"/>
                <a:gd name="connsiteX39" fmla="*/ 308657 w 1406316"/>
                <a:gd name="connsiteY39" fmla="*/ 617882 h 840337"/>
                <a:gd name="connsiteX40" fmla="*/ 205950 w 1406316"/>
                <a:gd name="connsiteY40" fmla="*/ 634387 h 840337"/>
                <a:gd name="connsiteX41" fmla="*/ 222455 w 1406316"/>
                <a:gd name="connsiteY41" fmla="*/ 531680 h 840337"/>
                <a:gd name="connsiteX42" fmla="*/ 118503 w 1406316"/>
                <a:gd name="connsiteY42" fmla="*/ 527832 h 840337"/>
                <a:gd name="connsiteX43" fmla="*/ 154728 w 1406316"/>
                <a:gd name="connsiteY43" fmla="*/ 430323 h 840337"/>
                <a:gd name="connsiteX44" fmla="*/ 53524 w 1406316"/>
                <a:gd name="connsiteY44" fmla="*/ 406264 h 840337"/>
                <a:gd name="connsiteX45" fmla="*/ 108076 w 1406316"/>
                <a:gd name="connsiteY45" fmla="*/ 317692 h 840337"/>
                <a:gd name="connsiteX46" fmla="*/ 13508 w 1406316"/>
                <a:gd name="connsiteY46" fmla="*/ 274358 h 840337"/>
                <a:gd name="connsiteX47" fmla="*/ 84296 w 1406316"/>
                <a:gd name="connsiteY47" fmla="*/ 198134 h 840337"/>
                <a:gd name="connsiteX48" fmla="*/ 0 w 1406316"/>
                <a:gd name="connsiteY48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551802 w 1406316"/>
                <a:gd name="connsiteY2" fmla="*/ 71349 h 840337"/>
                <a:gd name="connsiteX3" fmla="*/ 702657 w 1406316"/>
                <a:gd name="connsiteY3" fmla="*/ 15177 h 840337"/>
                <a:gd name="connsiteX4" fmla="*/ 1068411 w 1406316"/>
                <a:gd name="connsiteY4" fmla="*/ 60524 h 840337"/>
                <a:gd name="connsiteX5" fmla="*/ 1123059 w 1406316"/>
                <a:gd name="connsiteY5" fmla="*/ 50176 h 840337"/>
                <a:gd name="connsiteX6" fmla="*/ 1213066 w 1406316"/>
                <a:gd name="connsiteY6" fmla="*/ 78121 h 840337"/>
                <a:gd name="connsiteX7" fmla="*/ 1166207 w 1406316"/>
                <a:gd name="connsiteY7" fmla="*/ 59627 h 840337"/>
                <a:gd name="connsiteX8" fmla="*/ 1221961 w 1406316"/>
                <a:gd name="connsiteY8" fmla="*/ 53828 h 840337"/>
                <a:gd name="connsiteX9" fmla="*/ 1256063 w 1406316"/>
                <a:gd name="connsiteY9" fmla="*/ 76726 h 840337"/>
                <a:gd name="connsiteX10" fmla="*/ 1251588 w 1406316"/>
                <a:gd name="connsiteY10" fmla="*/ 123435 h 840337"/>
                <a:gd name="connsiteX11" fmla="*/ 1289292 w 1406316"/>
                <a:gd name="connsiteY11" fmla="*/ 71294 h 840337"/>
                <a:gd name="connsiteX12" fmla="*/ 1298240 w 1406316"/>
                <a:gd name="connsiteY12" fmla="*/ 58266 h 840337"/>
                <a:gd name="connsiteX13" fmla="*/ 1392808 w 1406316"/>
                <a:gd name="connsiteY13" fmla="*/ 0 h 840337"/>
                <a:gd name="connsiteX14" fmla="*/ 1322020 w 1406316"/>
                <a:gd name="connsiteY14" fmla="*/ 76224 h 840337"/>
                <a:gd name="connsiteX15" fmla="*/ 1406316 w 1406316"/>
                <a:gd name="connsiteY15" fmla="*/ 137179 h 840337"/>
                <a:gd name="connsiteX16" fmla="*/ 1322020 w 1406316"/>
                <a:gd name="connsiteY16" fmla="*/ 198134 h 840337"/>
                <a:gd name="connsiteX17" fmla="*/ 1392808 w 1406316"/>
                <a:gd name="connsiteY17" fmla="*/ 274358 h 840337"/>
                <a:gd name="connsiteX18" fmla="*/ 1298240 w 1406316"/>
                <a:gd name="connsiteY18" fmla="*/ 317692 h 840337"/>
                <a:gd name="connsiteX19" fmla="*/ 1352792 w 1406316"/>
                <a:gd name="connsiteY19" fmla="*/ 406264 h 840337"/>
                <a:gd name="connsiteX20" fmla="*/ 1251588 w 1406316"/>
                <a:gd name="connsiteY20" fmla="*/ 430323 h 840337"/>
                <a:gd name="connsiteX21" fmla="*/ 1287813 w 1406316"/>
                <a:gd name="connsiteY21" fmla="*/ 527832 h 840337"/>
                <a:gd name="connsiteX22" fmla="*/ 1183861 w 1406316"/>
                <a:gd name="connsiteY22" fmla="*/ 531680 h 840337"/>
                <a:gd name="connsiteX23" fmla="*/ 1200366 w 1406316"/>
                <a:gd name="connsiteY23" fmla="*/ 634387 h 840337"/>
                <a:gd name="connsiteX24" fmla="*/ 1097659 w 1406316"/>
                <a:gd name="connsiteY24" fmla="*/ 617882 h 840337"/>
                <a:gd name="connsiteX25" fmla="*/ 1093811 w 1406316"/>
                <a:gd name="connsiteY25" fmla="*/ 721834 h 840337"/>
                <a:gd name="connsiteX26" fmla="*/ 996302 w 1406316"/>
                <a:gd name="connsiteY26" fmla="*/ 685609 h 840337"/>
                <a:gd name="connsiteX27" fmla="*/ 972243 w 1406316"/>
                <a:gd name="connsiteY27" fmla="*/ 786813 h 840337"/>
                <a:gd name="connsiteX28" fmla="*/ 883671 w 1406316"/>
                <a:gd name="connsiteY28" fmla="*/ 732261 h 840337"/>
                <a:gd name="connsiteX29" fmla="*/ 840337 w 1406316"/>
                <a:gd name="connsiteY29" fmla="*/ 826829 h 840337"/>
                <a:gd name="connsiteX30" fmla="*/ 764113 w 1406316"/>
                <a:gd name="connsiteY30" fmla="*/ 756041 h 840337"/>
                <a:gd name="connsiteX31" fmla="*/ 703158 w 1406316"/>
                <a:gd name="connsiteY31" fmla="*/ 840337 h 840337"/>
                <a:gd name="connsiteX32" fmla="*/ 642203 w 1406316"/>
                <a:gd name="connsiteY32" fmla="*/ 756041 h 840337"/>
                <a:gd name="connsiteX33" fmla="*/ 565979 w 1406316"/>
                <a:gd name="connsiteY33" fmla="*/ 826829 h 840337"/>
                <a:gd name="connsiteX34" fmla="*/ 522645 w 1406316"/>
                <a:gd name="connsiteY34" fmla="*/ 732261 h 840337"/>
                <a:gd name="connsiteX35" fmla="*/ 434073 w 1406316"/>
                <a:gd name="connsiteY35" fmla="*/ 786813 h 840337"/>
                <a:gd name="connsiteX36" fmla="*/ 410014 w 1406316"/>
                <a:gd name="connsiteY36" fmla="*/ 685609 h 840337"/>
                <a:gd name="connsiteX37" fmla="*/ 312505 w 1406316"/>
                <a:gd name="connsiteY37" fmla="*/ 721834 h 840337"/>
                <a:gd name="connsiteX38" fmla="*/ 308657 w 1406316"/>
                <a:gd name="connsiteY38" fmla="*/ 617882 h 840337"/>
                <a:gd name="connsiteX39" fmla="*/ 205950 w 1406316"/>
                <a:gd name="connsiteY39" fmla="*/ 634387 h 840337"/>
                <a:gd name="connsiteX40" fmla="*/ 222455 w 1406316"/>
                <a:gd name="connsiteY40" fmla="*/ 531680 h 840337"/>
                <a:gd name="connsiteX41" fmla="*/ 118503 w 1406316"/>
                <a:gd name="connsiteY41" fmla="*/ 527832 h 840337"/>
                <a:gd name="connsiteX42" fmla="*/ 154728 w 1406316"/>
                <a:gd name="connsiteY42" fmla="*/ 430323 h 840337"/>
                <a:gd name="connsiteX43" fmla="*/ 53524 w 1406316"/>
                <a:gd name="connsiteY43" fmla="*/ 406264 h 840337"/>
                <a:gd name="connsiteX44" fmla="*/ 108076 w 1406316"/>
                <a:gd name="connsiteY44" fmla="*/ 317692 h 840337"/>
                <a:gd name="connsiteX45" fmla="*/ 13508 w 1406316"/>
                <a:gd name="connsiteY45" fmla="*/ 274358 h 840337"/>
                <a:gd name="connsiteX46" fmla="*/ 84296 w 1406316"/>
                <a:gd name="connsiteY46" fmla="*/ 198134 h 840337"/>
                <a:gd name="connsiteX47" fmla="*/ 0 w 1406316"/>
                <a:gd name="connsiteY47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702657 w 1406316"/>
                <a:gd name="connsiteY2" fmla="*/ 15177 h 840337"/>
                <a:gd name="connsiteX3" fmla="*/ 1068411 w 1406316"/>
                <a:gd name="connsiteY3" fmla="*/ 60524 h 840337"/>
                <a:gd name="connsiteX4" fmla="*/ 1123059 w 1406316"/>
                <a:gd name="connsiteY4" fmla="*/ 50176 h 840337"/>
                <a:gd name="connsiteX5" fmla="*/ 1213066 w 1406316"/>
                <a:gd name="connsiteY5" fmla="*/ 78121 h 840337"/>
                <a:gd name="connsiteX6" fmla="*/ 1166207 w 1406316"/>
                <a:gd name="connsiteY6" fmla="*/ 59627 h 840337"/>
                <a:gd name="connsiteX7" fmla="*/ 1221961 w 1406316"/>
                <a:gd name="connsiteY7" fmla="*/ 53828 h 840337"/>
                <a:gd name="connsiteX8" fmla="*/ 1256063 w 1406316"/>
                <a:gd name="connsiteY8" fmla="*/ 76726 h 840337"/>
                <a:gd name="connsiteX9" fmla="*/ 1251588 w 1406316"/>
                <a:gd name="connsiteY9" fmla="*/ 123435 h 840337"/>
                <a:gd name="connsiteX10" fmla="*/ 1289292 w 1406316"/>
                <a:gd name="connsiteY10" fmla="*/ 71294 h 840337"/>
                <a:gd name="connsiteX11" fmla="*/ 1298240 w 1406316"/>
                <a:gd name="connsiteY11" fmla="*/ 58266 h 840337"/>
                <a:gd name="connsiteX12" fmla="*/ 1392808 w 1406316"/>
                <a:gd name="connsiteY12" fmla="*/ 0 h 840337"/>
                <a:gd name="connsiteX13" fmla="*/ 1322020 w 1406316"/>
                <a:gd name="connsiteY13" fmla="*/ 76224 h 840337"/>
                <a:gd name="connsiteX14" fmla="*/ 1406316 w 1406316"/>
                <a:gd name="connsiteY14" fmla="*/ 137179 h 840337"/>
                <a:gd name="connsiteX15" fmla="*/ 1322020 w 1406316"/>
                <a:gd name="connsiteY15" fmla="*/ 198134 h 840337"/>
                <a:gd name="connsiteX16" fmla="*/ 1392808 w 1406316"/>
                <a:gd name="connsiteY16" fmla="*/ 274358 h 840337"/>
                <a:gd name="connsiteX17" fmla="*/ 1298240 w 1406316"/>
                <a:gd name="connsiteY17" fmla="*/ 317692 h 840337"/>
                <a:gd name="connsiteX18" fmla="*/ 1352792 w 1406316"/>
                <a:gd name="connsiteY18" fmla="*/ 406264 h 840337"/>
                <a:gd name="connsiteX19" fmla="*/ 1251588 w 1406316"/>
                <a:gd name="connsiteY19" fmla="*/ 430323 h 840337"/>
                <a:gd name="connsiteX20" fmla="*/ 1287813 w 1406316"/>
                <a:gd name="connsiteY20" fmla="*/ 527832 h 840337"/>
                <a:gd name="connsiteX21" fmla="*/ 1183861 w 1406316"/>
                <a:gd name="connsiteY21" fmla="*/ 531680 h 840337"/>
                <a:gd name="connsiteX22" fmla="*/ 1200366 w 1406316"/>
                <a:gd name="connsiteY22" fmla="*/ 634387 h 840337"/>
                <a:gd name="connsiteX23" fmla="*/ 1097659 w 1406316"/>
                <a:gd name="connsiteY23" fmla="*/ 617882 h 840337"/>
                <a:gd name="connsiteX24" fmla="*/ 1093811 w 1406316"/>
                <a:gd name="connsiteY24" fmla="*/ 721834 h 840337"/>
                <a:gd name="connsiteX25" fmla="*/ 996302 w 1406316"/>
                <a:gd name="connsiteY25" fmla="*/ 685609 h 840337"/>
                <a:gd name="connsiteX26" fmla="*/ 972243 w 1406316"/>
                <a:gd name="connsiteY26" fmla="*/ 786813 h 840337"/>
                <a:gd name="connsiteX27" fmla="*/ 883671 w 1406316"/>
                <a:gd name="connsiteY27" fmla="*/ 732261 h 840337"/>
                <a:gd name="connsiteX28" fmla="*/ 840337 w 1406316"/>
                <a:gd name="connsiteY28" fmla="*/ 826829 h 840337"/>
                <a:gd name="connsiteX29" fmla="*/ 764113 w 1406316"/>
                <a:gd name="connsiteY29" fmla="*/ 756041 h 840337"/>
                <a:gd name="connsiteX30" fmla="*/ 703158 w 1406316"/>
                <a:gd name="connsiteY30" fmla="*/ 840337 h 840337"/>
                <a:gd name="connsiteX31" fmla="*/ 642203 w 1406316"/>
                <a:gd name="connsiteY31" fmla="*/ 756041 h 840337"/>
                <a:gd name="connsiteX32" fmla="*/ 565979 w 1406316"/>
                <a:gd name="connsiteY32" fmla="*/ 826829 h 840337"/>
                <a:gd name="connsiteX33" fmla="*/ 522645 w 1406316"/>
                <a:gd name="connsiteY33" fmla="*/ 732261 h 840337"/>
                <a:gd name="connsiteX34" fmla="*/ 434073 w 1406316"/>
                <a:gd name="connsiteY34" fmla="*/ 786813 h 840337"/>
                <a:gd name="connsiteX35" fmla="*/ 410014 w 1406316"/>
                <a:gd name="connsiteY35" fmla="*/ 685609 h 840337"/>
                <a:gd name="connsiteX36" fmla="*/ 312505 w 1406316"/>
                <a:gd name="connsiteY36" fmla="*/ 721834 h 840337"/>
                <a:gd name="connsiteX37" fmla="*/ 308657 w 1406316"/>
                <a:gd name="connsiteY37" fmla="*/ 617882 h 840337"/>
                <a:gd name="connsiteX38" fmla="*/ 205950 w 1406316"/>
                <a:gd name="connsiteY38" fmla="*/ 634387 h 840337"/>
                <a:gd name="connsiteX39" fmla="*/ 222455 w 1406316"/>
                <a:gd name="connsiteY39" fmla="*/ 531680 h 840337"/>
                <a:gd name="connsiteX40" fmla="*/ 118503 w 1406316"/>
                <a:gd name="connsiteY40" fmla="*/ 527832 h 840337"/>
                <a:gd name="connsiteX41" fmla="*/ 154728 w 1406316"/>
                <a:gd name="connsiteY41" fmla="*/ 430323 h 840337"/>
                <a:gd name="connsiteX42" fmla="*/ 53524 w 1406316"/>
                <a:gd name="connsiteY42" fmla="*/ 406264 h 840337"/>
                <a:gd name="connsiteX43" fmla="*/ 108076 w 1406316"/>
                <a:gd name="connsiteY43" fmla="*/ 317692 h 840337"/>
                <a:gd name="connsiteX44" fmla="*/ 13508 w 1406316"/>
                <a:gd name="connsiteY44" fmla="*/ 274358 h 840337"/>
                <a:gd name="connsiteX45" fmla="*/ 84296 w 1406316"/>
                <a:gd name="connsiteY45" fmla="*/ 198134 h 840337"/>
                <a:gd name="connsiteX46" fmla="*/ 0 w 1406316"/>
                <a:gd name="connsiteY46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068411 w 1406316"/>
                <a:gd name="connsiteY2" fmla="*/ 60524 h 840337"/>
                <a:gd name="connsiteX3" fmla="*/ 1123059 w 1406316"/>
                <a:gd name="connsiteY3" fmla="*/ 50176 h 840337"/>
                <a:gd name="connsiteX4" fmla="*/ 1213066 w 1406316"/>
                <a:gd name="connsiteY4" fmla="*/ 78121 h 840337"/>
                <a:gd name="connsiteX5" fmla="*/ 1166207 w 1406316"/>
                <a:gd name="connsiteY5" fmla="*/ 59627 h 840337"/>
                <a:gd name="connsiteX6" fmla="*/ 1221961 w 1406316"/>
                <a:gd name="connsiteY6" fmla="*/ 53828 h 840337"/>
                <a:gd name="connsiteX7" fmla="*/ 1256063 w 1406316"/>
                <a:gd name="connsiteY7" fmla="*/ 76726 h 840337"/>
                <a:gd name="connsiteX8" fmla="*/ 1251588 w 1406316"/>
                <a:gd name="connsiteY8" fmla="*/ 123435 h 840337"/>
                <a:gd name="connsiteX9" fmla="*/ 1289292 w 1406316"/>
                <a:gd name="connsiteY9" fmla="*/ 71294 h 840337"/>
                <a:gd name="connsiteX10" fmla="*/ 1298240 w 1406316"/>
                <a:gd name="connsiteY10" fmla="*/ 58266 h 840337"/>
                <a:gd name="connsiteX11" fmla="*/ 1392808 w 1406316"/>
                <a:gd name="connsiteY11" fmla="*/ 0 h 840337"/>
                <a:gd name="connsiteX12" fmla="*/ 1322020 w 1406316"/>
                <a:gd name="connsiteY12" fmla="*/ 76224 h 840337"/>
                <a:gd name="connsiteX13" fmla="*/ 1406316 w 1406316"/>
                <a:gd name="connsiteY13" fmla="*/ 137179 h 840337"/>
                <a:gd name="connsiteX14" fmla="*/ 1322020 w 1406316"/>
                <a:gd name="connsiteY14" fmla="*/ 198134 h 840337"/>
                <a:gd name="connsiteX15" fmla="*/ 1392808 w 1406316"/>
                <a:gd name="connsiteY15" fmla="*/ 274358 h 840337"/>
                <a:gd name="connsiteX16" fmla="*/ 1298240 w 1406316"/>
                <a:gd name="connsiteY16" fmla="*/ 317692 h 840337"/>
                <a:gd name="connsiteX17" fmla="*/ 1352792 w 1406316"/>
                <a:gd name="connsiteY17" fmla="*/ 406264 h 840337"/>
                <a:gd name="connsiteX18" fmla="*/ 1251588 w 1406316"/>
                <a:gd name="connsiteY18" fmla="*/ 430323 h 840337"/>
                <a:gd name="connsiteX19" fmla="*/ 1287813 w 1406316"/>
                <a:gd name="connsiteY19" fmla="*/ 527832 h 840337"/>
                <a:gd name="connsiteX20" fmla="*/ 1183861 w 1406316"/>
                <a:gd name="connsiteY20" fmla="*/ 531680 h 840337"/>
                <a:gd name="connsiteX21" fmla="*/ 1200366 w 1406316"/>
                <a:gd name="connsiteY21" fmla="*/ 634387 h 840337"/>
                <a:gd name="connsiteX22" fmla="*/ 1097659 w 1406316"/>
                <a:gd name="connsiteY22" fmla="*/ 617882 h 840337"/>
                <a:gd name="connsiteX23" fmla="*/ 1093811 w 1406316"/>
                <a:gd name="connsiteY23" fmla="*/ 721834 h 840337"/>
                <a:gd name="connsiteX24" fmla="*/ 996302 w 1406316"/>
                <a:gd name="connsiteY24" fmla="*/ 685609 h 840337"/>
                <a:gd name="connsiteX25" fmla="*/ 972243 w 1406316"/>
                <a:gd name="connsiteY25" fmla="*/ 786813 h 840337"/>
                <a:gd name="connsiteX26" fmla="*/ 883671 w 1406316"/>
                <a:gd name="connsiteY26" fmla="*/ 732261 h 840337"/>
                <a:gd name="connsiteX27" fmla="*/ 840337 w 1406316"/>
                <a:gd name="connsiteY27" fmla="*/ 826829 h 840337"/>
                <a:gd name="connsiteX28" fmla="*/ 764113 w 1406316"/>
                <a:gd name="connsiteY28" fmla="*/ 756041 h 840337"/>
                <a:gd name="connsiteX29" fmla="*/ 703158 w 1406316"/>
                <a:gd name="connsiteY29" fmla="*/ 840337 h 840337"/>
                <a:gd name="connsiteX30" fmla="*/ 642203 w 1406316"/>
                <a:gd name="connsiteY30" fmla="*/ 756041 h 840337"/>
                <a:gd name="connsiteX31" fmla="*/ 565979 w 1406316"/>
                <a:gd name="connsiteY31" fmla="*/ 826829 h 840337"/>
                <a:gd name="connsiteX32" fmla="*/ 522645 w 1406316"/>
                <a:gd name="connsiteY32" fmla="*/ 732261 h 840337"/>
                <a:gd name="connsiteX33" fmla="*/ 434073 w 1406316"/>
                <a:gd name="connsiteY33" fmla="*/ 786813 h 840337"/>
                <a:gd name="connsiteX34" fmla="*/ 410014 w 1406316"/>
                <a:gd name="connsiteY34" fmla="*/ 685609 h 840337"/>
                <a:gd name="connsiteX35" fmla="*/ 312505 w 1406316"/>
                <a:gd name="connsiteY35" fmla="*/ 721834 h 840337"/>
                <a:gd name="connsiteX36" fmla="*/ 308657 w 1406316"/>
                <a:gd name="connsiteY36" fmla="*/ 617882 h 840337"/>
                <a:gd name="connsiteX37" fmla="*/ 205950 w 1406316"/>
                <a:gd name="connsiteY37" fmla="*/ 634387 h 840337"/>
                <a:gd name="connsiteX38" fmla="*/ 222455 w 1406316"/>
                <a:gd name="connsiteY38" fmla="*/ 531680 h 840337"/>
                <a:gd name="connsiteX39" fmla="*/ 118503 w 1406316"/>
                <a:gd name="connsiteY39" fmla="*/ 527832 h 840337"/>
                <a:gd name="connsiteX40" fmla="*/ 154728 w 1406316"/>
                <a:gd name="connsiteY40" fmla="*/ 430323 h 840337"/>
                <a:gd name="connsiteX41" fmla="*/ 53524 w 1406316"/>
                <a:gd name="connsiteY41" fmla="*/ 406264 h 840337"/>
                <a:gd name="connsiteX42" fmla="*/ 108076 w 1406316"/>
                <a:gd name="connsiteY42" fmla="*/ 317692 h 840337"/>
                <a:gd name="connsiteX43" fmla="*/ 13508 w 1406316"/>
                <a:gd name="connsiteY43" fmla="*/ 274358 h 840337"/>
                <a:gd name="connsiteX44" fmla="*/ 84296 w 1406316"/>
                <a:gd name="connsiteY44" fmla="*/ 198134 h 840337"/>
                <a:gd name="connsiteX45" fmla="*/ 0 w 1406316"/>
                <a:gd name="connsiteY45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123059 w 1406316"/>
                <a:gd name="connsiteY2" fmla="*/ 50176 h 840337"/>
                <a:gd name="connsiteX3" fmla="*/ 1213066 w 1406316"/>
                <a:gd name="connsiteY3" fmla="*/ 78121 h 840337"/>
                <a:gd name="connsiteX4" fmla="*/ 1166207 w 1406316"/>
                <a:gd name="connsiteY4" fmla="*/ 59627 h 840337"/>
                <a:gd name="connsiteX5" fmla="*/ 1221961 w 1406316"/>
                <a:gd name="connsiteY5" fmla="*/ 53828 h 840337"/>
                <a:gd name="connsiteX6" fmla="*/ 1256063 w 1406316"/>
                <a:gd name="connsiteY6" fmla="*/ 76726 h 840337"/>
                <a:gd name="connsiteX7" fmla="*/ 1251588 w 1406316"/>
                <a:gd name="connsiteY7" fmla="*/ 123435 h 840337"/>
                <a:gd name="connsiteX8" fmla="*/ 1289292 w 1406316"/>
                <a:gd name="connsiteY8" fmla="*/ 71294 h 840337"/>
                <a:gd name="connsiteX9" fmla="*/ 1298240 w 1406316"/>
                <a:gd name="connsiteY9" fmla="*/ 58266 h 840337"/>
                <a:gd name="connsiteX10" fmla="*/ 1392808 w 1406316"/>
                <a:gd name="connsiteY10" fmla="*/ 0 h 840337"/>
                <a:gd name="connsiteX11" fmla="*/ 1322020 w 1406316"/>
                <a:gd name="connsiteY11" fmla="*/ 76224 h 840337"/>
                <a:gd name="connsiteX12" fmla="*/ 1406316 w 1406316"/>
                <a:gd name="connsiteY12" fmla="*/ 137179 h 840337"/>
                <a:gd name="connsiteX13" fmla="*/ 1322020 w 1406316"/>
                <a:gd name="connsiteY13" fmla="*/ 198134 h 840337"/>
                <a:gd name="connsiteX14" fmla="*/ 1392808 w 1406316"/>
                <a:gd name="connsiteY14" fmla="*/ 274358 h 840337"/>
                <a:gd name="connsiteX15" fmla="*/ 1298240 w 1406316"/>
                <a:gd name="connsiteY15" fmla="*/ 317692 h 840337"/>
                <a:gd name="connsiteX16" fmla="*/ 1352792 w 1406316"/>
                <a:gd name="connsiteY16" fmla="*/ 406264 h 840337"/>
                <a:gd name="connsiteX17" fmla="*/ 1251588 w 1406316"/>
                <a:gd name="connsiteY17" fmla="*/ 430323 h 840337"/>
                <a:gd name="connsiteX18" fmla="*/ 1287813 w 1406316"/>
                <a:gd name="connsiteY18" fmla="*/ 527832 h 840337"/>
                <a:gd name="connsiteX19" fmla="*/ 1183861 w 1406316"/>
                <a:gd name="connsiteY19" fmla="*/ 531680 h 840337"/>
                <a:gd name="connsiteX20" fmla="*/ 1200366 w 1406316"/>
                <a:gd name="connsiteY20" fmla="*/ 634387 h 840337"/>
                <a:gd name="connsiteX21" fmla="*/ 1097659 w 1406316"/>
                <a:gd name="connsiteY21" fmla="*/ 617882 h 840337"/>
                <a:gd name="connsiteX22" fmla="*/ 1093811 w 1406316"/>
                <a:gd name="connsiteY22" fmla="*/ 721834 h 840337"/>
                <a:gd name="connsiteX23" fmla="*/ 996302 w 1406316"/>
                <a:gd name="connsiteY23" fmla="*/ 685609 h 840337"/>
                <a:gd name="connsiteX24" fmla="*/ 972243 w 1406316"/>
                <a:gd name="connsiteY24" fmla="*/ 786813 h 840337"/>
                <a:gd name="connsiteX25" fmla="*/ 883671 w 1406316"/>
                <a:gd name="connsiteY25" fmla="*/ 732261 h 840337"/>
                <a:gd name="connsiteX26" fmla="*/ 840337 w 1406316"/>
                <a:gd name="connsiteY26" fmla="*/ 826829 h 840337"/>
                <a:gd name="connsiteX27" fmla="*/ 764113 w 1406316"/>
                <a:gd name="connsiteY27" fmla="*/ 756041 h 840337"/>
                <a:gd name="connsiteX28" fmla="*/ 703158 w 1406316"/>
                <a:gd name="connsiteY28" fmla="*/ 840337 h 840337"/>
                <a:gd name="connsiteX29" fmla="*/ 642203 w 1406316"/>
                <a:gd name="connsiteY29" fmla="*/ 756041 h 840337"/>
                <a:gd name="connsiteX30" fmla="*/ 565979 w 1406316"/>
                <a:gd name="connsiteY30" fmla="*/ 826829 h 840337"/>
                <a:gd name="connsiteX31" fmla="*/ 522645 w 1406316"/>
                <a:gd name="connsiteY31" fmla="*/ 732261 h 840337"/>
                <a:gd name="connsiteX32" fmla="*/ 434073 w 1406316"/>
                <a:gd name="connsiteY32" fmla="*/ 786813 h 840337"/>
                <a:gd name="connsiteX33" fmla="*/ 410014 w 1406316"/>
                <a:gd name="connsiteY33" fmla="*/ 685609 h 840337"/>
                <a:gd name="connsiteX34" fmla="*/ 312505 w 1406316"/>
                <a:gd name="connsiteY34" fmla="*/ 721834 h 840337"/>
                <a:gd name="connsiteX35" fmla="*/ 308657 w 1406316"/>
                <a:gd name="connsiteY35" fmla="*/ 617882 h 840337"/>
                <a:gd name="connsiteX36" fmla="*/ 205950 w 1406316"/>
                <a:gd name="connsiteY36" fmla="*/ 634387 h 840337"/>
                <a:gd name="connsiteX37" fmla="*/ 222455 w 1406316"/>
                <a:gd name="connsiteY37" fmla="*/ 531680 h 840337"/>
                <a:gd name="connsiteX38" fmla="*/ 118503 w 1406316"/>
                <a:gd name="connsiteY38" fmla="*/ 527832 h 840337"/>
                <a:gd name="connsiteX39" fmla="*/ 154728 w 1406316"/>
                <a:gd name="connsiteY39" fmla="*/ 430323 h 840337"/>
                <a:gd name="connsiteX40" fmla="*/ 53524 w 1406316"/>
                <a:gd name="connsiteY40" fmla="*/ 406264 h 840337"/>
                <a:gd name="connsiteX41" fmla="*/ 108076 w 1406316"/>
                <a:gd name="connsiteY41" fmla="*/ 317692 h 840337"/>
                <a:gd name="connsiteX42" fmla="*/ 13508 w 1406316"/>
                <a:gd name="connsiteY42" fmla="*/ 274358 h 840337"/>
                <a:gd name="connsiteX43" fmla="*/ 84296 w 1406316"/>
                <a:gd name="connsiteY43" fmla="*/ 198134 h 840337"/>
                <a:gd name="connsiteX44" fmla="*/ 0 w 1406316"/>
                <a:gd name="connsiteY44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123059 w 1406316"/>
                <a:gd name="connsiteY2" fmla="*/ 50176 h 840337"/>
                <a:gd name="connsiteX3" fmla="*/ 1213066 w 1406316"/>
                <a:gd name="connsiteY3" fmla="*/ 78121 h 840337"/>
                <a:gd name="connsiteX4" fmla="*/ 1221961 w 1406316"/>
                <a:gd name="connsiteY4" fmla="*/ 53828 h 840337"/>
                <a:gd name="connsiteX5" fmla="*/ 1256063 w 1406316"/>
                <a:gd name="connsiteY5" fmla="*/ 76726 h 840337"/>
                <a:gd name="connsiteX6" fmla="*/ 1251588 w 1406316"/>
                <a:gd name="connsiteY6" fmla="*/ 123435 h 840337"/>
                <a:gd name="connsiteX7" fmla="*/ 1289292 w 1406316"/>
                <a:gd name="connsiteY7" fmla="*/ 71294 h 840337"/>
                <a:gd name="connsiteX8" fmla="*/ 1298240 w 1406316"/>
                <a:gd name="connsiteY8" fmla="*/ 58266 h 840337"/>
                <a:gd name="connsiteX9" fmla="*/ 1392808 w 1406316"/>
                <a:gd name="connsiteY9" fmla="*/ 0 h 840337"/>
                <a:gd name="connsiteX10" fmla="*/ 1322020 w 1406316"/>
                <a:gd name="connsiteY10" fmla="*/ 76224 h 840337"/>
                <a:gd name="connsiteX11" fmla="*/ 1406316 w 1406316"/>
                <a:gd name="connsiteY11" fmla="*/ 137179 h 840337"/>
                <a:gd name="connsiteX12" fmla="*/ 1322020 w 1406316"/>
                <a:gd name="connsiteY12" fmla="*/ 198134 h 840337"/>
                <a:gd name="connsiteX13" fmla="*/ 1392808 w 1406316"/>
                <a:gd name="connsiteY13" fmla="*/ 274358 h 840337"/>
                <a:gd name="connsiteX14" fmla="*/ 1298240 w 1406316"/>
                <a:gd name="connsiteY14" fmla="*/ 317692 h 840337"/>
                <a:gd name="connsiteX15" fmla="*/ 1352792 w 1406316"/>
                <a:gd name="connsiteY15" fmla="*/ 406264 h 840337"/>
                <a:gd name="connsiteX16" fmla="*/ 1251588 w 1406316"/>
                <a:gd name="connsiteY16" fmla="*/ 430323 h 840337"/>
                <a:gd name="connsiteX17" fmla="*/ 1287813 w 1406316"/>
                <a:gd name="connsiteY17" fmla="*/ 527832 h 840337"/>
                <a:gd name="connsiteX18" fmla="*/ 1183861 w 1406316"/>
                <a:gd name="connsiteY18" fmla="*/ 531680 h 840337"/>
                <a:gd name="connsiteX19" fmla="*/ 1200366 w 1406316"/>
                <a:gd name="connsiteY19" fmla="*/ 634387 h 840337"/>
                <a:gd name="connsiteX20" fmla="*/ 1097659 w 1406316"/>
                <a:gd name="connsiteY20" fmla="*/ 617882 h 840337"/>
                <a:gd name="connsiteX21" fmla="*/ 1093811 w 1406316"/>
                <a:gd name="connsiteY21" fmla="*/ 721834 h 840337"/>
                <a:gd name="connsiteX22" fmla="*/ 996302 w 1406316"/>
                <a:gd name="connsiteY22" fmla="*/ 685609 h 840337"/>
                <a:gd name="connsiteX23" fmla="*/ 972243 w 1406316"/>
                <a:gd name="connsiteY23" fmla="*/ 786813 h 840337"/>
                <a:gd name="connsiteX24" fmla="*/ 883671 w 1406316"/>
                <a:gd name="connsiteY24" fmla="*/ 732261 h 840337"/>
                <a:gd name="connsiteX25" fmla="*/ 840337 w 1406316"/>
                <a:gd name="connsiteY25" fmla="*/ 826829 h 840337"/>
                <a:gd name="connsiteX26" fmla="*/ 764113 w 1406316"/>
                <a:gd name="connsiteY26" fmla="*/ 756041 h 840337"/>
                <a:gd name="connsiteX27" fmla="*/ 703158 w 1406316"/>
                <a:gd name="connsiteY27" fmla="*/ 840337 h 840337"/>
                <a:gd name="connsiteX28" fmla="*/ 642203 w 1406316"/>
                <a:gd name="connsiteY28" fmla="*/ 756041 h 840337"/>
                <a:gd name="connsiteX29" fmla="*/ 565979 w 1406316"/>
                <a:gd name="connsiteY29" fmla="*/ 826829 h 840337"/>
                <a:gd name="connsiteX30" fmla="*/ 522645 w 1406316"/>
                <a:gd name="connsiteY30" fmla="*/ 732261 h 840337"/>
                <a:gd name="connsiteX31" fmla="*/ 434073 w 1406316"/>
                <a:gd name="connsiteY31" fmla="*/ 786813 h 840337"/>
                <a:gd name="connsiteX32" fmla="*/ 410014 w 1406316"/>
                <a:gd name="connsiteY32" fmla="*/ 685609 h 840337"/>
                <a:gd name="connsiteX33" fmla="*/ 312505 w 1406316"/>
                <a:gd name="connsiteY33" fmla="*/ 721834 h 840337"/>
                <a:gd name="connsiteX34" fmla="*/ 308657 w 1406316"/>
                <a:gd name="connsiteY34" fmla="*/ 617882 h 840337"/>
                <a:gd name="connsiteX35" fmla="*/ 205950 w 1406316"/>
                <a:gd name="connsiteY35" fmla="*/ 634387 h 840337"/>
                <a:gd name="connsiteX36" fmla="*/ 222455 w 1406316"/>
                <a:gd name="connsiteY36" fmla="*/ 531680 h 840337"/>
                <a:gd name="connsiteX37" fmla="*/ 118503 w 1406316"/>
                <a:gd name="connsiteY37" fmla="*/ 527832 h 840337"/>
                <a:gd name="connsiteX38" fmla="*/ 154728 w 1406316"/>
                <a:gd name="connsiteY38" fmla="*/ 430323 h 840337"/>
                <a:gd name="connsiteX39" fmla="*/ 53524 w 1406316"/>
                <a:gd name="connsiteY39" fmla="*/ 406264 h 840337"/>
                <a:gd name="connsiteX40" fmla="*/ 108076 w 1406316"/>
                <a:gd name="connsiteY40" fmla="*/ 317692 h 840337"/>
                <a:gd name="connsiteX41" fmla="*/ 13508 w 1406316"/>
                <a:gd name="connsiteY41" fmla="*/ 274358 h 840337"/>
                <a:gd name="connsiteX42" fmla="*/ 84296 w 1406316"/>
                <a:gd name="connsiteY42" fmla="*/ 198134 h 840337"/>
                <a:gd name="connsiteX43" fmla="*/ 0 w 1406316"/>
                <a:gd name="connsiteY43" fmla="*/ 137179 h 840337"/>
                <a:gd name="connsiteX0" fmla="*/ 1213066 w 1406316"/>
                <a:gd name="connsiteY0" fmla="*/ 78121 h 840337"/>
                <a:gd name="connsiteX1" fmla="*/ 1221961 w 1406316"/>
                <a:gd name="connsiteY1" fmla="*/ 53828 h 840337"/>
                <a:gd name="connsiteX2" fmla="*/ 1256063 w 1406316"/>
                <a:gd name="connsiteY2" fmla="*/ 76726 h 840337"/>
                <a:gd name="connsiteX3" fmla="*/ 1251588 w 1406316"/>
                <a:gd name="connsiteY3" fmla="*/ 123435 h 840337"/>
                <a:gd name="connsiteX4" fmla="*/ 1289292 w 1406316"/>
                <a:gd name="connsiteY4" fmla="*/ 71294 h 840337"/>
                <a:gd name="connsiteX5" fmla="*/ 1298240 w 1406316"/>
                <a:gd name="connsiteY5" fmla="*/ 58266 h 840337"/>
                <a:gd name="connsiteX6" fmla="*/ 1392808 w 1406316"/>
                <a:gd name="connsiteY6" fmla="*/ 0 h 840337"/>
                <a:gd name="connsiteX7" fmla="*/ 1322020 w 1406316"/>
                <a:gd name="connsiteY7" fmla="*/ 76224 h 840337"/>
                <a:gd name="connsiteX8" fmla="*/ 1406316 w 1406316"/>
                <a:gd name="connsiteY8" fmla="*/ 137179 h 840337"/>
                <a:gd name="connsiteX9" fmla="*/ 1322020 w 1406316"/>
                <a:gd name="connsiteY9" fmla="*/ 198134 h 840337"/>
                <a:gd name="connsiteX10" fmla="*/ 1392808 w 1406316"/>
                <a:gd name="connsiteY10" fmla="*/ 274358 h 840337"/>
                <a:gd name="connsiteX11" fmla="*/ 1298240 w 1406316"/>
                <a:gd name="connsiteY11" fmla="*/ 317692 h 840337"/>
                <a:gd name="connsiteX12" fmla="*/ 1352792 w 1406316"/>
                <a:gd name="connsiteY12" fmla="*/ 406264 h 840337"/>
                <a:gd name="connsiteX13" fmla="*/ 1251588 w 1406316"/>
                <a:gd name="connsiteY13" fmla="*/ 430323 h 840337"/>
                <a:gd name="connsiteX14" fmla="*/ 1287813 w 1406316"/>
                <a:gd name="connsiteY14" fmla="*/ 527832 h 840337"/>
                <a:gd name="connsiteX15" fmla="*/ 1183861 w 1406316"/>
                <a:gd name="connsiteY15" fmla="*/ 531680 h 840337"/>
                <a:gd name="connsiteX16" fmla="*/ 1200366 w 1406316"/>
                <a:gd name="connsiteY16" fmla="*/ 634387 h 840337"/>
                <a:gd name="connsiteX17" fmla="*/ 1097659 w 1406316"/>
                <a:gd name="connsiteY17" fmla="*/ 617882 h 840337"/>
                <a:gd name="connsiteX18" fmla="*/ 1093811 w 1406316"/>
                <a:gd name="connsiteY18" fmla="*/ 721834 h 840337"/>
                <a:gd name="connsiteX19" fmla="*/ 996302 w 1406316"/>
                <a:gd name="connsiteY19" fmla="*/ 685609 h 840337"/>
                <a:gd name="connsiteX20" fmla="*/ 972243 w 1406316"/>
                <a:gd name="connsiteY20" fmla="*/ 786813 h 840337"/>
                <a:gd name="connsiteX21" fmla="*/ 883671 w 1406316"/>
                <a:gd name="connsiteY21" fmla="*/ 732261 h 840337"/>
                <a:gd name="connsiteX22" fmla="*/ 840337 w 1406316"/>
                <a:gd name="connsiteY22" fmla="*/ 826829 h 840337"/>
                <a:gd name="connsiteX23" fmla="*/ 764113 w 1406316"/>
                <a:gd name="connsiteY23" fmla="*/ 756041 h 840337"/>
                <a:gd name="connsiteX24" fmla="*/ 703158 w 1406316"/>
                <a:gd name="connsiteY24" fmla="*/ 840337 h 840337"/>
                <a:gd name="connsiteX25" fmla="*/ 642203 w 1406316"/>
                <a:gd name="connsiteY25" fmla="*/ 756041 h 840337"/>
                <a:gd name="connsiteX26" fmla="*/ 565979 w 1406316"/>
                <a:gd name="connsiteY26" fmla="*/ 826829 h 840337"/>
                <a:gd name="connsiteX27" fmla="*/ 522645 w 1406316"/>
                <a:gd name="connsiteY27" fmla="*/ 732261 h 840337"/>
                <a:gd name="connsiteX28" fmla="*/ 434073 w 1406316"/>
                <a:gd name="connsiteY28" fmla="*/ 786813 h 840337"/>
                <a:gd name="connsiteX29" fmla="*/ 410014 w 1406316"/>
                <a:gd name="connsiteY29" fmla="*/ 685609 h 840337"/>
                <a:gd name="connsiteX30" fmla="*/ 312505 w 1406316"/>
                <a:gd name="connsiteY30" fmla="*/ 721834 h 840337"/>
                <a:gd name="connsiteX31" fmla="*/ 308657 w 1406316"/>
                <a:gd name="connsiteY31" fmla="*/ 617882 h 840337"/>
                <a:gd name="connsiteX32" fmla="*/ 205950 w 1406316"/>
                <a:gd name="connsiteY32" fmla="*/ 634387 h 840337"/>
                <a:gd name="connsiteX33" fmla="*/ 222455 w 1406316"/>
                <a:gd name="connsiteY33" fmla="*/ 531680 h 840337"/>
                <a:gd name="connsiteX34" fmla="*/ 118503 w 1406316"/>
                <a:gd name="connsiteY34" fmla="*/ 527832 h 840337"/>
                <a:gd name="connsiteX35" fmla="*/ 154728 w 1406316"/>
                <a:gd name="connsiteY35" fmla="*/ 430323 h 840337"/>
                <a:gd name="connsiteX36" fmla="*/ 53524 w 1406316"/>
                <a:gd name="connsiteY36" fmla="*/ 406264 h 840337"/>
                <a:gd name="connsiteX37" fmla="*/ 108076 w 1406316"/>
                <a:gd name="connsiteY37" fmla="*/ 317692 h 840337"/>
                <a:gd name="connsiteX38" fmla="*/ 13508 w 1406316"/>
                <a:gd name="connsiteY38" fmla="*/ 274358 h 840337"/>
                <a:gd name="connsiteX39" fmla="*/ 84296 w 1406316"/>
                <a:gd name="connsiteY39" fmla="*/ 198134 h 840337"/>
                <a:gd name="connsiteX40" fmla="*/ 0 w 1406316"/>
                <a:gd name="connsiteY40" fmla="*/ 137179 h 840337"/>
                <a:gd name="connsiteX41" fmla="*/ 84296 w 1406316"/>
                <a:gd name="connsiteY41" fmla="*/ 76224 h 840337"/>
                <a:gd name="connsiteX42" fmla="*/ 1214499 w 1406316"/>
                <a:gd name="connsiteY42" fmla="*/ 141616 h 840337"/>
                <a:gd name="connsiteX0" fmla="*/ 1213066 w 1406316"/>
                <a:gd name="connsiteY0" fmla="*/ 78121 h 840337"/>
                <a:gd name="connsiteX1" fmla="*/ 1256063 w 1406316"/>
                <a:gd name="connsiteY1" fmla="*/ 76726 h 840337"/>
                <a:gd name="connsiteX2" fmla="*/ 1251588 w 1406316"/>
                <a:gd name="connsiteY2" fmla="*/ 123435 h 840337"/>
                <a:gd name="connsiteX3" fmla="*/ 1289292 w 1406316"/>
                <a:gd name="connsiteY3" fmla="*/ 71294 h 840337"/>
                <a:gd name="connsiteX4" fmla="*/ 1298240 w 1406316"/>
                <a:gd name="connsiteY4" fmla="*/ 58266 h 840337"/>
                <a:gd name="connsiteX5" fmla="*/ 1392808 w 1406316"/>
                <a:gd name="connsiteY5" fmla="*/ 0 h 840337"/>
                <a:gd name="connsiteX6" fmla="*/ 1322020 w 1406316"/>
                <a:gd name="connsiteY6" fmla="*/ 76224 h 840337"/>
                <a:gd name="connsiteX7" fmla="*/ 1406316 w 1406316"/>
                <a:gd name="connsiteY7" fmla="*/ 137179 h 840337"/>
                <a:gd name="connsiteX8" fmla="*/ 1322020 w 1406316"/>
                <a:gd name="connsiteY8" fmla="*/ 198134 h 840337"/>
                <a:gd name="connsiteX9" fmla="*/ 1392808 w 1406316"/>
                <a:gd name="connsiteY9" fmla="*/ 274358 h 840337"/>
                <a:gd name="connsiteX10" fmla="*/ 1298240 w 1406316"/>
                <a:gd name="connsiteY10" fmla="*/ 317692 h 840337"/>
                <a:gd name="connsiteX11" fmla="*/ 1352792 w 1406316"/>
                <a:gd name="connsiteY11" fmla="*/ 406264 h 840337"/>
                <a:gd name="connsiteX12" fmla="*/ 1251588 w 1406316"/>
                <a:gd name="connsiteY12" fmla="*/ 430323 h 840337"/>
                <a:gd name="connsiteX13" fmla="*/ 1287813 w 1406316"/>
                <a:gd name="connsiteY13" fmla="*/ 527832 h 840337"/>
                <a:gd name="connsiteX14" fmla="*/ 1183861 w 1406316"/>
                <a:gd name="connsiteY14" fmla="*/ 531680 h 840337"/>
                <a:gd name="connsiteX15" fmla="*/ 1200366 w 1406316"/>
                <a:gd name="connsiteY15" fmla="*/ 634387 h 840337"/>
                <a:gd name="connsiteX16" fmla="*/ 1097659 w 1406316"/>
                <a:gd name="connsiteY16" fmla="*/ 617882 h 840337"/>
                <a:gd name="connsiteX17" fmla="*/ 1093811 w 1406316"/>
                <a:gd name="connsiteY17" fmla="*/ 721834 h 840337"/>
                <a:gd name="connsiteX18" fmla="*/ 996302 w 1406316"/>
                <a:gd name="connsiteY18" fmla="*/ 685609 h 840337"/>
                <a:gd name="connsiteX19" fmla="*/ 972243 w 1406316"/>
                <a:gd name="connsiteY19" fmla="*/ 786813 h 840337"/>
                <a:gd name="connsiteX20" fmla="*/ 883671 w 1406316"/>
                <a:gd name="connsiteY20" fmla="*/ 732261 h 840337"/>
                <a:gd name="connsiteX21" fmla="*/ 840337 w 1406316"/>
                <a:gd name="connsiteY21" fmla="*/ 826829 h 840337"/>
                <a:gd name="connsiteX22" fmla="*/ 764113 w 1406316"/>
                <a:gd name="connsiteY22" fmla="*/ 756041 h 840337"/>
                <a:gd name="connsiteX23" fmla="*/ 703158 w 1406316"/>
                <a:gd name="connsiteY23" fmla="*/ 840337 h 840337"/>
                <a:gd name="connsiteX24" fmla="*/ 642203 w 1406316"/>
                <a:gd name="connsiteY24" fmla="*/ 756041 h 840337"/>
                <a:gd name="connsiteX25" fmla="*/ 565979 w 1406316"/>
                <a:gd name="connsiteY25" fmla="*/ 826829 h 840337"/>
                <a:gd name="connsiteX26" fmla="*/ 522645 w 1406316"/>
                <a:gd name="connsiteY26" fmla="*/ 732261 h 840337"/>
                <a:gd name="connsiteX27" fmla="*/ 434073 w 1406316"/>
                <a:gd name="connsiteY27" fmla="*/ 786813 h 840337"/>
                <a:gd name="connsiteX28" fmla="*/ 410014 w 1406316"/>
                <a:gd name="connsiteY28" fmla="*/ 685609 h 840337"/>
                <a:gd name="connsiteX29" fmla="*/ 312505 w 1406316"/>
                <a:gd name="connsiteY29" fmla="*/ 721834 h 840337"/>
                <a:gd name="connsiteX30" fmla="*/ 308657 w 1406316"/>
                <a:gd name="connsiteY30" fmla="*/ 617882 h 840337"/>
                <a:gd name="connsiteX31" fmla="*/ 205950 w 1406316"/>
                <a:gd name="connsiteY31" fmla="*/ 634387 h 840337"/>
                <a:gd name="connsiteX32" fmla="*/ 222455 w 1406316"/>
                <a:gd name="connsiteY32" fmla="*/ 531680 h 840337"/>
                <a:gd name="connsiteX33" fmla="*/ 118503 w 1406316"/>
                <a:gd name="connsiteY33" fmla="*/ 527832 h 840337"/>
                <a:gd name="connsiteX34" fmla="*/ 154728 w 1406316"/>
                <a:gd name="connsiteY34" fmla="*/ 430323 h 840337"/>
                <a:gd name="connsiteX35" fmla="*/ 53524 w 1406316"/>
                <a:gd name="connsiteY35" fmla="*/ 406264 h 840337"/>
                <a:gd name="connsiteX36" fmla="*/ 108076 w 1406316"/>
                <a:gd name="connsiteY36" fmla="*/ 317692 h 840337"/>
                <a:gd name="connsiteX37" fmla="*/ 13508 w 1406316"/>
                <a:gd name="connsiteY37" fmla="*/ 274358 h 840337"/>
                <a:gd name="connsiteX38" fmla="*/ 84296 w 1406316"/>
                <a:gd name="connsiteY38" fmla="*/ 198134 h 840337"/>
                <a:gd name="connsiteX39" fmla="*/ 0 w 1406316"/>
                <a:gd name="connsiteY39" fmla="*/ 137179 h 840337"/>
                <a:gd name="connsiteX40" fmla="*/ 84296 w 1406316"/>
                <a:gd name="connsiteY40" fmla="*/ 76224 h 840337"/>
                <a:gd name="connsiteX41" fmla="*/ 1214499 w 1406316"/>
                <a:gd name="connsiteY41" fmla="*/ 141616 h 840337"/>
                <a:gd name="connsiteX0" fmla="*/ 1256063 w 1406316"/>
                <a:gd name="connsiteY0" fmla="*/ 76726 h 840337"/>
                <a:gd name="connsiteX1" fmla="*/ 1251588 w 1406316"/>
                <a:gd name="connsiteY1" fmla="*/ 123435 h 840337"/>
                <a:gd name="connsiteX2" fmla="*/ 1289292 w 1406316"/>
                <a:gd name="connsiteY2" fmla="*/ 71294 h 840337"/>
                <a:gd name="connsiteX3" fmla="*/ 1298240 w 1406316"/>
                <a:gd name="connsiteY3" fmla="*/ 58266 h 840337"/>
                <a:gd name="connsiteX4" fmla="*/ 1392808 w 1406316"/>
                <a:gd name="connsiteY4" fmla="*/ 0 h 840337"/>
                <a:gd name="connsiteX5" fmla="*/ 1322020 w 1406316"/>
                <a:gd name="connsiteY5" fmla="*/ 76224 h 840337"/>
                <a:gd name="connsiteX6" fmla="*/ 1406316 w 1406316"/>
                <a:gd name="connsiteY6" fmla="*/ 137179 h 840337"/>
                <a:gd name="connsiteX7" fmla="*/ 1322020 w 1406316"/>
                <a:gd name="connsiteY7" fmla="*/ 198134 h 840337"/>
                <a:gd name="connsiteX8" fmla="*/ 1392808 w 1406316"/>
                <a:gd name="connsiteY8" fmla="*/ 274358 h 840337"/>
                <a:gd name="connsiteX9" fmla="*/ 1298240 w 1406316"/>
                <a:gd name="connsiteY9" fmla="*/ 317692 h 840337"/>
                <a:gd name="connsiteX10" fmla="*/ 1352792 w 1406316"/>
                <a:gd name="connsiteY10" fmla="*/ 406264 h 840337"/>
                <a:gd name="connsiteX11" fmla="*/ 1251588 w 1406316"/>
                <a:gd name="connsiteY11" fmla="*/ 430323 h 840337"/>
                <a:gd name="connsiteX12" fmla="*/ 1287813 w 1406316"/>
                <a:gd name="connsiteY12" fmla="*/ 527832 h 840337"/>
                <a:gd name="connsiteX13" fmla="*/ 1183861 w 1406316"/>
                <a:gd name="connsiteY13" fmla="*/ 531680 h 840337"/>
                <a:gd name="connsiteX14" fmla="*/ 1200366 w 1406316"/>
                <a:gd name="connsiteY14" fmla="*/ 634387 h 840337"/>
                <a:gd name="connsiteX15" fmla="*/ 1097659 w 1406316"/>
                <a:gd name="connsiteY15" fmla="*/ 617882 h 840337"/>
                <a:gd name="connsiteX16" fmla="*/ 1093811 w 1406316"/>
                <a:gd name="connsiteY16" fmla="*/ 721834 h 840337"/>
                <a:gd name="connsiteX17" fmla="*/ 996302 w 1406316"/>
                <a:gd name="connsiteY17" fmla="*/ 685609 h 840337"/>
                <a:gd name="connsiteX18" fmla="*/ 972243 w 1406316"/>
                <a:gd name="connsiteY18" fmla="*/ 786813 h 840337"/>
                <a:gd name="connsiteX19" fmla="*/ 883671 w 1406316"/>
                <a:gd name="connsiteY19" fmla="*/ 732261 h 840337"/>
                <a:gd name="connsiteX20" fmla="*/ 840337 w 1406316"/>
                <a:gd name="connsiteY20" fmla="*/ 826829 h 840337"/>
                <a:gd name="connsiteX21" fmla="*/ 764113 w 1406316"/>
                <a:gd name="connsiteY21" fmla="*/ 756041 h 840337"/>
                <a:gd name="connsiteX22" fmla="*/ 703158 w 1406316"/>
                <a:gd name="connsiteY22" fmla="*/ 840337 h 840337"/>
                <a:gd name="connsiteX23" fmla="*/ 642203 w 1406316"/>
                <a:gd name="connsiteY23" fmla="*/ 756041 h 840337"/>
                <a:gd name="connsiteX24" fmla="*/ 565979 w 1406316"/>
                <a:gd name="connsiteY24" fmla="*/ 826829 h 840337"/>
                <a:gd name="connsiteX25" fmla="*/ 522645 w 1406316"/>
                <a:gd name="connsiteY25" fmla="*/ 732261 h 840337"/>
                <a:gd name="connsiteX26" fmla="*/ 434073 w 1406316"/>
                <a:gd name="connsiteY26" fmla="*/ 786813 h 840337"/>
                <a:gd name="connsiteX27" fmla="*/ 410014 w 1406316"/>
                <a:gd name="connsiteY27" fmla="*/ 685609 h 840337"/>
                <a:gd name="connsiteX28" fmla="*/ 312505 w 1406316"/>
                <a:gd name="connsiteY28" fmla="*/ 721834 h 840337"/>
                <a:gd name="connsiteX29" fmla="*/ 308657 w 1406316"/>
                <a:gd name="connsiteY29" fmla="*/ 617882 h 840337"/>
                <a:gd name="connsiteX30" fmla="*/ 205950 w 1406316"/>
                <a:gd name="connsiteY30" fmla="*/ 634387 h 840337"/>
                <a:gd name="connsiteX31" fmla="*/ 222455 w 1406316"/>
                <a:gd name="connsiteY31" fmla="*/ 531680 h 840337"/>
                <a:gd name="connsiteX32" fmla="*/ 118503 w 1406316"/>
                <a:gd name="connsiteY32" fmla="*/ 527832 h 840337"/>
                <a:gd name="connsiteX33" fmla="*/ 154728 w 1406316"/>
                <a:gd name="connsiteY33" fmla="*/ 430323 h 840337"/>
                <a:gd name="connsiteX34" fmla="*/ 53524 w 1406316"/>
                <a:gd name="connsiteY34" fmla="*/ 406264 h 840337"/>
                <a:gd name="connsiteX35" fmla="*/ 108076 w 1406316"/>
                <a:gd name="connsiteY35" fmla="*/ 317692 h 840337"/>
                <a:gd name="connsiteX36" fmla="*/ 13508 w 1406316"/>
                <a:gd name="connsiteY36" fmla="*/ 274358 h 840337"/>
                <a:gd name="connsiteX37" fmla="*/ 84296 w 1406316"/>
                <a:gd name="connsiteY37" fmla="*/ 198134 h 840337"/>
                <a:gd name="connsiteX38" fmla="*/ 0 w 1406316"/>
                <a:gd name="connsiteY38" fmla="*/ 137179 h 840337"/>
                <a:gd name="connsiteX39" fmla="*/ 84296 w 1406316"/>
                <a:gd name="connsiteY39" fmla="*/ 76224 h 840337"/>
                <a:gd name="connsiteX40" fmla="*/ 1214499 w 1406316"/>
                <a:gd name="connsiteY40" fmla="*/ 141616 h 840337"/>
                <a:gd name="connsiteX0" fmla="*/ 1256063 w 1406316"/>
                <a:gd name="connsiteY0" fmla="*/ 76726 h 840337"/>
                <a:gd name="connsiteX1" fmla="*/ 1251588 w 1406316"/>
                <a:gd name="connsiteY1" fmla="*/ 123435 h 840337"/>
                <a:gd name="connsiteX2" fmla="*/ 1289292 w 1406316"/>
                <a:gd name="connsiteY2" fmla="*/ 71294 h 840337"/>
                <a:gd name="connsiteX3" fmla="*/ 1298240 w 1406316"/>
                <a:gd name="connsiteY3" fmla="*/ 58266 h 840337"/>
                <a:gd name="connsiteX4" fmla="*/ 1392808 w 1406316"/>
                <a:gd name="connsiteY4" fmla="*/ 0 h 840337"/>
                <a:gd name="connsiteX5" fmla="*/ 1322020 w 1406316"/>
                <a:gd name="connsiteY5" fmla="*/ 76224 h 840337"/>
                <a:gd name="connsiteX6" fmla="*/ 1406316 w 1406316"/>
                <a:gd name="connsiteY6" fmla="*/ 137179 h 840337"/>
                <a:gd name="connsiteX7" fmla="*/ 1322020 w 1406316"/>
                <a:gd name="connsiteY7" fmla="*/ 198134 h 840337"/>
                <a:gd name="connsiteX8" fmla="*/ 1392808 w 1406316"/>
                <a:gd name="connsiteY8" fmla="*/ 274358 h 840337"/>
                <a:gd name="connsiteX9" fmla="*/ 1298240 w 1406316"/>
                <a:gd name="connsiteY9" fmla="*/ 317692 h 840337"/>
                <a:gd name="connsiteX10" fmla="*/ 1352792 w 1406316"/>
                <a:gd name="connsiteY10" fmla="*/ 406264 h 840337"/>
                <a:gd name="connsiteX11" fmla="*/ 1251588 w 1406316"/>
                <a:gd name="connsiteY11" fmla="*/ 430323 h 840337"/>
                <a:gd name="connsiteX12" fmla="*/ 1287813 w 1406316"/>
                <a:gd name="connsiteY12" fmla="*/ 527832 h 840337"/>
                <a:gd name="connsiteX13" fmla="*/ 1183861 w 1406316"/>
                <a:gd name="connsiteY13" fmla="*/ 531680 h 840337"/>
                <a:gd name="connsiteX14" fmla="*/ 1200366 w 1406316"/>
                <a:gd name="connsiteY14" fmla="*/ 634387 h 840337"/>
                <a:gd name="connsiteX15" fmla="*/ 1097659 w 1406316"/>
                <a:gd name="connsiteY15" fmla="*/ 617882 h 840337"/>
                <a:gd name="connsiteX16" fmla="*/ 1093811 w 1406316"/>
                <a:gd name="connsiteY16" fmla="*/ 721834 h 840337"/>
                <a:gd name="connsiteX17" fmla="*/ 996302 w 1406316"/>
                <a:gd name="connsiteY17" fmla="*/ 685609 h 840337"/>
                <a:gd name="connsiteX18" fmla="*/ 972243 w 1406316"/>
                <a:gd name="connsiteY18" fmla="*/ 786813 h 840337"/>
                <a:gd name="connsiteX19" fmla="*/ 883671 w 1406316"/>
                <a:gd name="connsiteY19" fmla="*/ 732261 h 840337"/>
                <a:gd name="connsiteX20" fmla="*/ 840337 w 1406316"/>
                <a:gd name="connsiteY20" fmla="*/ 826829 h 840337"/>
                <a:gd name="connsiteX21" fmla="*/ 764113 w 1406316"/>
                <a:gd name="connsiteY21" fmla="*/ 756041 h 840337"/>
                <a:gd name="connsiteX22" fmla="*/ 703158 w 1406316"/>
                <a:gd name="connsiteY22" fmla="*/ 840337 h 840337"/>
                <a:gd name="connsiteX23" fmla="*/ 642203 w 1406316"/>
                <a:gd name="connsiteY23" fmla="*/ 756041 h 840337"/>
                <a:gd name="connsiteX24" fmla="*/ 565979 w 1406316"/>
                <a:gd name="connsiteY24" fmla="*/ 826829 h 840337"/>
                <a:gd name="connsiteX25" fmla="*/ 522645 w 1406316"/>
                <a:gd name="connsiteY25" fmla="*/ 732261 h 840337"/>
                <a:gd name="connsiteX26" fmla="*/ 434073 w 1406316"/>
                <a:gd name="connsiteY26" fmla="*/ 786813 h 840337"/>
                <a:gd name="connsiteX27" fmla="*/ 410014 w 1406316"/>
                <a:gd name="connsiteY27" fmla="*/ 685609 h 840337"/>
                <a:gd name="connsiteX28" fmla="*/ 312505 w 1406316"/>
                <a:gd name="connsiteY28" fmla="*/ 721834 h 840337"/>
                <a:gd name="connsiteX29" fmla="*/ 308657 w 1406316"/>
                <a:gd name="connsiteY29" fmla="*/ 617882 h 840337"/>
                <a:gd name="connsiteX30" fmla="*/ 205950 w 1406316"/>
                <a:gd name="connsiteY30" fmla="*/ 634387 h 840337"/>
                <a:gd name="connsiteX31" fmla="*/ 222455 w 1406316"/>
                <a:gd name="connsiteY31" fmla="*/ 531680 h 840337"/>
                <a:gd name="connsiteX32" fmla="*/ 118503 w 1406316"/>
                <a:gd name="connsiteY32" fmla="*/ 527832 h 840337"/>
                <a:gd name="connsiteX33" fmla="*/ 154728 w 1406316"/>
                <a:gd name="connsiteY33" fmla="*/ 430323 h 840337"/>
                <a:gd name="connsiteX34" fmla="*/ 53524 w 1406316"/>
                <a:gd name="connsiteY34" fmla="*/ 406264 h 840337"/>
                <a:gd name="connsiteX35" fmla="*/ 108076 w 1406316"/>
                <a:gd name="connsiteY35" fmla="*/ 317692 h 840337"/>
                <a:gd name="connsiteX36" fmla="*/ 13508 w 1406316"/>
                <a:gd name="connsiteY36" fmla="*/ 274358 h 840337"/>
                <a:gd name="connsiteX37" fmla="*/ 84296 w 1406316"/>
                <a:gd name="connsiteY37" fmla="*/ 198134 h 840337"/>
                <a:gd name="connsiteX38" fmla="*/ 0 w 1406316"/>
                <a:gd name="connsiteY38" fmla="*/ 137179 h 840337"/>
                <a:gd name="connsiteX39" fmla="*/ 84296 w 1406316"/>
                <a:gd name="connsiteY39" fmla="*/ 76224 h 840337"/>
                <a:gd name="connsiteX0" fmla="*/ 1256063 w 1406316"/>
                <a:gd name="connsiteY0" fmla="*/ 76726 h 840337"/>
                <a:gd name="connsiteX1" fmla="*/ 1289292 w 1406316"/>
                <a:gd name="connsiteY1" fmla="*/ 71294 h 840337"/>
                <a:gd name="connsiteX2" fmla="*/ 1298240 w 1406316"/>
                <a:gd name="connsiteY2" fmla="*/ 58266 h 840337"/>
                <a:gd name="connsiteX3" fmla="*/ 1392808 w 1406316"/>
                <a:gd name="connsiteY3" fmla="*/ 0 h 840337"/>
                <a:gd name="connsiteX4" fmla="*/ 1322020 w 1406316"/>
                <a:gd name="connsiteY4" fmla="*/ 76224 h 840337"/>
                <a:gd name="connsiteX5" fmla="*/ 1406316 w 1406316"/>
                <a:gd name="connsiteY5" fmla="*/ 137179 h 840337"/>
                <a:gd name="connsiteX6" fmla="*/ 1322020 w 1406316"/>
                <a:gd name="connsiteY6" fmla="*/ 198134 h 840337"/>
                <a:gd name="connsiteX7" fmla="*/ 1392808 w 1406316"/>
                <a:gd name="connsiteY7" fmla="*/ 274358 h 840337"/>
                <a:gd name="connsiteX8" fmla="*/ 1298240 w 1406316"/>
                <a:gd name="connsiteY8" fmla="*/ 317692 h 840337"/>
                <a:gd name="connsiteX9" fmla="*/ 1352792 w 1406316"/>
                <a:gd name="connsiteY9" fmla="*/ 406264 h 840337"/>
                <a:gd name="connsiteX10" fmla="*/ 1251588 w 1406316"/>
                <a:gd name="connsiteY10" fmla="*/ 430323 h 840337"/>
                <a:gd name="connsiteX11" fmla="*/ 1287813 w 1406316"/>
                <a:gd name="connsiteY11" fmla="*/ 527832 h 840337"/>
                <a:gd name="connsiteX12" fmla="*/ 1183861 w 1406316"/>
                <a:gd name="connsiteY12" fmla="*/ 531680 h 840337"/>
                <a:gd name="connsiteX13" fmla="*/ 1200366 w 1406316"/>
                <a:gd name="connsiteY13" fmla="*/ 634387 h 840337"/>
                <a:gd name="connsiteX14" fmla="*/ 1097659 w 1406316"/>
                <a:gd name="connsiteY14" fmla="*/ 617882 h 840337"/>
                <a:gd name="connsiteX15" fmla="*/ 1093811 w 1406316"/>
                <a:gd name="connsiteY15" fmla="*/ 721834 h 840337"/>
                <a:gd name="connsiteX16" fmla="*/ 996302 w 1406316"/>
                <a:gd name="connsiteY16" fmla="*/ 685609 h 840337"/>
                <a:gd name="connsiteX17" fmla="*/ 972243 w 1406316"/>
                <a:gd name="connsiteY17" fmla="*/ 786813 h 840337"/>
                <a:gd name="connsiteX18" fmla="*/ 883671 w 1406316"/>
                <a:gd name="connsiteY18" fmla="*/ 732261 h 840337"/>
                <a:gd name="connsiteX19" fmla="*/ 840337 w 1406316"/>
                <a:gd name="connsiteY19" fmla="*/ 826829 h 840337"/>
                <a:gd name="connsiteX20" fmla="*/ 764113 w 1406316"/>
                <a:gd name="connsiteY20" fmla="*/ 756041 h 840337"/>
                <a:gd name="connsiteX21" fmla="*/ 703158 w 1406316"/>
                <a:gd name="connsiteY21" fmla="*/ 840337 h 840337"/>
                <a:gd name="connsiteX22" fmla="*/ 642203 w 1406316"/>
                <a:gd name="connsiteY22" fmla="*/ 756041 h 840337"/>
                <a:gd name="connsiteX23" fmla="*/ 565979 w 1406316"/>
                <a:gd name="connsiteY23" fmla="*/ 826829 h 840337"/>
                <a:gd name="connsiteX24" fmla="*/ 522645 w 1406316"/>
                <a:gd name="connsiteY24" fmla="*/ 732261 h 840337"/>
                <a:gd name="connsiteX25" fmla="*/ 434073 w 1406316"/>
                <a:gd name="connsiteY25" fmla="*/ 786813 h 840337"/>
                <a:gd name="connsiteX26" fmla="*/ 410014 w 1406316"/>
                <a:gd name="connsiteY26" fmla="*/ 685609 h 840337"/>
                <a:gd name="connsiteX27" fmla="*/ 312505 w 1406316"/>
                <a:gd name="connsiteY27" fmla="*/ 721834 h 840337"/>
                <a:gd name="connsiteX28" fmla="*/ 308657 w 1406316"/>
                <a:gd name="connsiteY28" fmla="*/ 617882 h 840337"/>
                <a:gd name="connsiteX29" fmla="*/ 205950 w 1406316"/>
                <a:gd name="connsiteY29" fmla="*/ 634387 h 840337"/>
                <a:gd name="connsiteX30" fmla="*/ 222455 w 1406316"/>
                <a:gd name="connsiteY30" fmla="*/ 531680 h 840337"/>
                <a:gd name="connsiteX31" fmla="*/ 118503 w 1406316"/>
                <a:gd name="connsiteY31" fmla="*/ 527832 h 840337"/>
                <a:gd name="connsiteX32" fmla="*/ 154728 w 1406316"/>
                <a:gd name="connsiteY32" fmla="*/ 430323 h 840337"/>
                <a:gd name="connsiteX33" fmla="*/ 53524 w 1406316"/>
                <a:gd name="connsiteY33" fmla="*/ 406264 h 840337"/>
                <a:gd name="connsiteX34" fmla="*/ 108076 w 1406316"/>
                <a:gd name="connsiteY34" fmla="*/ 317692 h 840337"/>
                <a:gd name="connsiteX35" fmla="*/ 13508 w 1406316"/>
                <a:gd name="connsiteY35" fmla="*/ 274358 h 840337"/>
                <a:gd name="connsiteX36" fmla="*/ 84296 w 1406316"/>
                <a:gd name="connsiteY36" fmla="*/ 198134 h 840337"/>
                <a:gd name="connsiteX37" fmla="*/ 0 w 1406316"/>
                <a:gd name="connsiteY37" fmla="*/ 137179 h 840337"/>
                <a:gd name="connsiteX38" fmla="*/ 84296 w 1406316"/>
                <a:gd name="connsiteY38" fmla="*/ 76224 h 840337"/>
                <a:gd name="connsiteX0" fmla="*/ 1289292 w 1406316"/>
                <a:gd name="connsiteY0" fmla="*/ 71294 h 840337"/>
                <a:gd name="connsiteX1" fmla="*/ 1298240 w 1406316"/>
                <a:gd name="connsiteY1" fmla="*/ 58266 h 840337"/>
                <a:gd name="connsiteX2" fmla="*/ 1392808 w 1406316"/>
                <a:gd name="connsiteY2" fmla="*/ 0 h 840337"/>
                <a:gd name="connsiteX3" fmla="*/ 1322020 w 1406316"/>
                <a:gd name="connsiteY3" fmla="*/ 76224 h 840337"/>
                <a:gd name="connsiteX4" fmla="*/ 1406316 w 1406316"/>
                <a:gd name="connsiteY4" fmla="*/ 137179 h 840337"/>
                <a:gd name="connsiteX5" fmla="*/ 1322020 w 1406316"/>
                <a:gd name="connsiteY5" fmla="*/ 198134 h 840337"/>
                <a:gd name="connsiteX6" fmla="*/ 1392808 w 1406316"/>
                <a:gd name="connsiteY6" fmla="*/ 274358 h 840337"/>
                <a:gd name="connsiteX7" fmla="*/ 1298240 w 1406316"/>
                <a:gd name="connsiteY7" fmla="*/ 317692 h 840337"/>
                <a:gd name="connsiteX8" fmla="*/ 1352792 w 1406316"/>
                <a:gd name="connsiteY8" fmla="*/ 406264 h 840337"/>
                <a:gd name="connsiteX9" fmla="*/ 1251588 w 1406316"/>
                <a:gd name="connsiteY9" fmla="*/ 430323 h 840337"/>
                <a:gd name="connsiteX10" fmla="*/ 1287813 w 1406316"/>
                <a:gd name="connsiteY10" fmla="*/ 527832 h 840337"/>
                <a:gd name="connsiteX11" fmla="*/ 1183861 w 1406316"/>
                <a:gd name="connsiteY11" fmla="*/ 531680 h 840337"/>
                <a:gd name="connsiteX12" fmla="*/ 1200366 w 1406316"/>
                <a:gd name="connsiteY12" fmla="*/ 634387 h 840337"/>
                <a:gd name="connsiteX13" fmla="*/ 1097659 w 1406316"/>
                <a:gd name="connsiteY13" fmla="*/ 617882 h 840337"/>
                <a:gd name="connsiteX14" fmla="*/ 1093811 w 1406316"/>
                <a:gd name="connsiteY14" fmla="*/ 721834 h 840337"/>
                <a:gd name="connsiteX15" fmla="*/ 996302 w 1406316"/>
                <a:gd name="connsiteY15" fmla="*/ 685609 h 840337"/>
                <a:gd name="connsiteX16" fmla="*/ 972243 w 1406316"/>
                <a:gd name="connsiteY16" fmla="*/ 786813 h 840337"/>
                <a:gd name="connsiteX17" fmla="*/ 883671 w 1406316"/>
                <a:gd name="connsiteY17" fmla="*/ 732261 h 840337"/>
                <a:gd name="connsiteX18" fmla="*/ 840337 w 1406316"/>
                <a:gd name="connsiteY18" fmla="*/ 826829 h 840337"/>
                <a:gd name="connsiteX19" fmla="*/ 764113 w 1406316"/>
                <a:gd name="connsiteY19" fmla="*/ 756041 h 840337"/>
                <a:gd name="connsiteX20" fmla="*/ 703158 w 1406316"/>
                <a:gd name="connsiteY20" fmla="*/ 840337 h 840337"/>
                <a:gd name="connsiteX21" fmla="*/ 642203 w 1406316"/>
                <a:gd name="connsiteY21" fmla="*/ 756041 h 840337"/>
                <a:gd name="connsiteX22" fmla="*/ 565979 w 1406316"/>
                <a:gd name="connsiteY22" fmla="*/ 826829 h 840337"/>
                <a:gd name="connsiteX23" fmla="*/ 522645 w 1406316"/>
                <a:gd name="connsiteY23" fmla="*/ 732261 h 840337"/>
                <a:gd name="connsiteX24" fmla="*/ 434073 w 1406316"/>
                <a:gd name="connsiteY24" fmla="*/ 786813 h 840337"/>
                <a:gd name="connsiteX25" fmla="*/ 410014 w 1406316"/>
                <a:gd name="connsiteY25" fmla="*/ 685609 h 840337"/>
                <a:gd name="connsiteX26" fmla="*/ 312505 w 1406316"/>
                <a:gd name="connsiteY26" fmla="*/ 721834 h 840337"/>
                <a:gd name="connsiteX27" fmla="*/ 308657 w 1406316"/>
                <a:gd name="connsiteY27" fmla="*/ 617882 h 840337"/>
                <a:gd name="connsiteX28" fmla="*/ 205950 w 1406316"/>
                <a:gd name="connsiteY28" fmla="*/ 634387 h 840337"/>
                <a:gd name="connsiteX29" fmla="*/ 222455 w 1406316"/>
                <a:gd name="connsiteY29" fmla="*/ 531680 h 840337"/>
                <a:gd name="connsiteX30" fmla="*/ 118503 w 1406316"/>
                <a:gd name="connsiteY30" fmla="*/ 527832 h 840337"/>
                <a:gd name="connsiteX31" fmla="*/ 154728 w 1406316"/>
                <a:gd name="connsiteY31" fmla="*/ 430323 h 840337"/>
                <a:gd name="connsiteX32" fmla="*/ 53524 w 1406316"/>
                <a:gd name="connsiteY32" fmla="*/ 406264 h 840337"/>
                <a:gd name="connsiteX33" fmla="*/ 108076 w 1406316"/>
                <a:gd name="connsiteY33" fmla="*/ 317692 h 840337"/>
                <a:gd name="connsiteX34" fmla="*/ 13508 w 1406316"/>
                <a:gd name="connsiteY34" fmla="*/ 274358 h 840337"/>
                <a:gd name="connsiteX35" fmla="*/ 84296 w 1406316"/>
                <a:gd name="connsiteY35" fmla="*/ 198134 h 840337"/>
                <a:gd name="connsiteX36" fmla="*/ 0 w 1406316"/>
                <a:gd name="connsiteY36" fmla="*/ 137179 h 840337"/>
                <a:gd name="connsiteX37" fmla="*/ 84296 w 1406316"/>
                <a:gd name="connsiteY37" fmla="*/ 76224 h 840337"/>
                <a:gd name="connsiteX0" fmla="*/ 1289292 w 1406316"/>
                <a:gd name="connsiteY0" fmla="*/ 71294 h 840337"/>
                <a:gd name="connsiteX1" fmla="*/ 1298240 w 1406316"/>
                <a:gd name="connsiteY1" fmla="*/ 58266 h 840337"/>
                <a:gd name="connsiteX2" fmla="*/ 1392808 w 1406316"/>
                <a:gd name="connsiteY2" fmla="*/ 0 h 840337"/>
                <a:gd name="connsiteX3" fmla="*/ 1406316 w 1406316"/>
                <a:gd name="connsiteY3" fmla="*/ 137179 h 840337"/>
                <a:gd name="connsiteX4" fmla="*/ 1322020 w 1406316"/>
                <a:gd name="connsiteY4" fmla="*/ 198134 h 840337"/>
                <a:gd name="connsiteX5" fmla="*/ 1392808 w 1406316"/>
                <a:gd name="connsiteY5" fmla="*/ 274358 h 840337"/>
                <a:gd name="connsiteX6" fmla="*/ 1298240 w 1406316"/>
                <a:gd name="connsiteY6" fmla="*/ 317692 h 840337"/>
                <a:gd name="connsiteX7" fmla="*/ 1352792 w 1406316"/>
                <a:gd name="connsiteY7" fmla="*/ 406264 h 840337"/>
                <a:gd name="connsiteX8" fmla="*/ 1251588 w 1406316"/>
                <a:gd name="connsiteY8" fmla="*/ 430323 h 840337"/>
                <a:gd name="connsiteX9" fmla="*/ 1287813 w 1406316"/>
                <a:gd name="connsiteY9" fmla="*/ 527832 h 840337"/>
                <a:gd name="connsiteX10" fmla="*/ 1183861 w 1406316"/>
                <a:gd name="connsiteY10" fmla="*/ 531680 h 840337"/>
                <a:gd name="connsiteX11" fmla="*/ 1200366 w 1406316"/>
                <a:gd name="connsiteY11" fmla="*/ 634387 h 840337"/>
                <a:gd name="connsiteX12" fmla="*/ 1097659 w 1406316"/>
                <a:gd name="connsiteY12" fmla="*/ 617882 h 840337"/>
                <a:gd name="connsiteX13" fmla="*/ 1093811 w 1406316"/>
                <a:gd name="connsiteY13" fmla="*/ 721834 h 840337"/>
                <a:gd name="connsiteX14" fmla="*/ 996302 w 1406316"/>
                <a:gd name="connsiteY14" fmla="*/ 685609 h 840337"/>
                <a:gd name="connsiteX15" fmla="*/ 972243 w 1406316"/>
                <a:gd name="connsiteY15" fmla="*/ 786813 h 840337"/>
                <a:gd name="connsiteX16" fmla="*/ 883671 w 1406316"/>
                <a:gd name="connsiteY16" fmla="*/ 732261 h 840337"/>
                <a:gd name="connsiteX17" fmla="*/ 840337 w 1406316"/>
                <a:gd name="connsiteY17" fmla="*/ 826829 h 840337"/>
                <a:gd name="connsiteX18" fmla="*/ 764113 w 1406316"/>
                <a:gd name="connsiteY18" fmla="*/ 756041 h 840337"/>
                <a:gd name="connsiteX19" fmla="*/ 703158 w 1406316"/>
                <a:gd name="connsiteY19" fmla="*/ 840337 h 840337"/>
                <a:gd name="connsiteX20" fmla="*/ 642203 w 1406316"/>
                <a:gd name="connsiteY20" fmla="*/ 756041 h 840337"/>
                <a:gd name="connsiteX21" fmla="*/ 565979 w 1406316"/>
                <a:gd name="connsiteY21" fmla="*/ 826829 h 840337"/>
                <a:gd name="connsiteX22" fmla="*/ 522645 w 1406316"/>
                <a:gd name="connsiteY22" fmla="*/ 732261 h 840337"/>
                <a:gd name="connsiteX23" fmla="*/ 434073 w 1406316"/>
                <a:gd name="connsiteY23" fmla="*/ 786813 h 840337"/>
                <a:gd name="connsiteX24" fmla="*/ 410014 w 1406316"/>
                <a:gd name="connsiteY24" fmla="*/ 685609 h 840337"/>
                <a:gd name="connsiteX25" fmla="*/ 312505 w 1406316"/>
                <a:gd name="connsiteY25" fmla="*/ 721834 h 840337"/>
                <a:gd name="connsiteX26" fmla="*/ 308657 w 1406316"/>
                <a:gd name="connsiteY26" fmla="*/ 617882 h 840337"/>
                <a:gd name="connsiteX27" fmla="*/ 205950 w 1406316"/>
                <a:gd name="connsiteY27" fmla="*/ 634387 h 840337"/>
                <a:gd name="connsiteX28" fmla="*/ 222455 w 1406316"/>
                <a:gd name="connsiteY28" fmla="*/ 531680 h 840337"/>
                <a:gd name="connsiteX29" fmla="*/ 118503 w 1406316"/>
                <a:gd name="connsiteY29" fmla="*/ 527832 h 840337"/>
                <a:gd name="connsiteX30" fmla="*/ 154728 w 1406316"/>
                <a:gd name="connsiteY30" fmla="*/ 430323 h 840337"/>
                <a:gd name="connsiteX31" fmla="*/ 53524 w 1406316"/>
                <a:gd name="connsiteY31" fmla="*/ 406264 h 840337"/>
                <a:gd name="connsiteX32" fmla="*/ 108076 w 1406316"/>
                <a:gd name="connsiteY32" fmla="*/ 317692 h 840337"/>
                <a:gd name="connsiteX33" fmla="*/ 13508 w 1406316"/>
                <a:gd name="connsiteY33" fmla="*/ 274358 h 840337"/>
                <a:gd name="connsiteX34" fmla="*/ 84296 w 1406316"/>
                <a:gd name="connsiteY34" fmla="*/ 198134 h 840337"/>
                <a:gd name="connsiteX35" fmla="*/ 0 w 1406316"/>
                <a:gd name="connsiteY35" fmla="*/ 137179 h 840337"/>
                <a:gd name="connsiteX36" fmla="*/ 84296 w 1406316"/>
                <a:gd name="connsiteY36" fmla="*/ 76224 h 840337"/>
                <a:gd name="connsiteX0" fmla="*/ 1289292 w 1406316"/>
                <a:gd name="connsiteY0" fmla="*/ 71294 h 840337"/>
                <a:gd name="connsiteX1" fmla="*/ 1392808 w 1406316"/>
                <a:gd name="connsiteY1" fmla="*/ 0 h 840337"/>
                <a:gd name="connsiteX2" fmla="*/ 1406316 w 1406316"/>
                <a:gd name="connsiteY2" fmla="*/ 137179 h 840337"/>
                <a:gd name="connsiteX3" fmla="*/ 1322020 w 1406316"/>
                <a:gd name="connsiteY3" fmla="*/ 198134 h 840337"/>
                <a:gd name="connsiteX4" fmla="*/ 1392808 w 1406316"/>
                <a:gd name="connsiteY4" fmla="*/ 274358 h 840337"/>
                <a:gd name="connsiteX5" fmla="*/ 1298240 w 1406316"/>
                <a:gd name="connsiteY5" fmla="*/ 317692 h 840337"/>
                <a:gd name="connsiteX6" fmla="*/ 1352792 w 1406316"/>
                <a:gd name="connsiteY6" fmla="*/ 406264 h 840337"/>
                <a:gd name="connsiteX7" fmla="*/ 1251588 w 1406316"/>
                <a:gd name="connsiteY7" fmla="*/ 430323 h 840337"/>
                <a:gd name="connsiteX8" fmla="*/ 1287813 w 1406316"/>
                <a:gd name="connsiteY8" fmla="*/ 527832 h 840337"/>
                <a:gd name="connsiteX9" fmla="*/ 1183861 w 1406316"/>
                <a:gd name="connsiteY9" fmla="*/ 531680 h 840337"/>
                <a:gd name="connsiteX10" fmla="*/ 1200366 w 1406316"/>
                <a:gd name="connsiteY10" fmla="*/ 634387 h 840337"/>
                <a:gd name="connsiteX11" fmla="*/ 1097659 w 1406316"/>
                <a:gd name="connsiteY11" fmla="*/ 617882 h 840337"/>
                <a:gd name="connsiteX12" fmla="*/ 1093811 w 1406316"/>
                <a:gd name="connsiteY12" fmla="*/ 721834 h 840337"/>
                <a:gd name="connsiteX13" fmla="*/ 996302 w 1406316"/>
                <a:gd name="connsiteY13" fmla="*/ 685609 h 840337"/>
                <a:gd name="connsiteX14" fmla="*/ 972243 w 1406316"/>
                <a:gd name="connsiteY14" fmla="*/ 786813 h 840337"/>
                <a:gd name="connsiteX15" fmla="*/ 883671 w 1406316"/>
                <a:gd name="connsiteY15" fmla="*/ 732261 h 840337"/>
                <a:gd name="connsiteX16" fmla="*/ 840337 w 1406316"/>
                <a:gd name="connsiteY16" fmla="*/ 826829 h 840337"/>
                <a:gd name="connsiteX17" fmla="*/ 764113 w 1406316"/>
                <a:gd name="connsiteY17" fmla="*/ 756041 h 840337"/>
                <a:gd name="connsiteX18" fmla="*/ 703158 w 1406316"/>
                <a:gd name="connsiteY18" fmla="*/ 840337 h 840337"/>
                <a:gd name="connsiteX19" fmla="*/ 642203 w 1406316"/>
                <a:gd name="connsiteY19" fmla="*/ 756041 h 840337"/>
                <a:gd name="connsiteX20" fmla="*/ 565979 w 1406316"/>
                <a:gd name="connsiteY20" fmla="*/ 826829 h 840337"/>
                <a:gd name="connsiteX21" fmla="*/ 522645 w 1406316"/>
                <a:gd name="connsiteY21" fmla="*/ 732261 h 840337"/>
                <a:gd name="connsiteX22" fmla="*/ 434073 w 1406316"/>
                <a:gd name="connsiteY22" fmla="*/ 786813 h 840337"/>
                <a:gd name="connsiteX23" fmla="*/ 410014 w 1406316"/>
                <a:gd name="connsiteY23" fmla="*/ 685609 h 840337"/>
                <a:gd name="connsiteX24" fmla="*/ 312505 w 1406316"/>
                <a:gd name="connsiteY24" fmla="*/ 721834 h 840337"/>
                <a:gd name="connsiteX25" fmla="*/ 308657 w 1406316"/>
                <a:gd name="connsiteY25" fmla="*/ 617882 h 840337"/>
                <a:gd name="connsiteX26" fmla="*/ 205950 w 1406316"/>
                <a:gd name="connsiteY26" fmla="*/ 634387 h 840337"/>
                <a:gd name="connsiteX27" fmla="*/ 222455 w 1406316"/>
                <a:gd name="connsiteY27" fmla="*/ 531680 h 840337"/>
                <a:gd name="connsiteX28" fmla="*/ 118503 w 1406316"/>
                <a:gd name="connsiteY28" fmla="*/ 527832 h 840337"/>
                <a:gd name="connsiteX29" fmla="*/ 154728 w 1406316"/>
                <a:gd name="connsiteY29" fmla="*/ 430323 h 840337"/>
                <a:gd name="connsiteX30" fmla="*/ 53524 w 1406316"/>
                <a:gd name="connsiteY30" fmla="*/ 406264 h 840337"/>
                <a:gd name="connsiteX31" fmla="*/ 108076 w 1406316"/>
                <a:gd name="connsiteY31" fmla="*/ 317692 h 840337"/>
                <a:gd name="connsiteX32" fmla="*/ 13508 w 1406316"/>
                <a:gd name="connsiteY32" fmla="*/ 274358 h 840337"/>
                <a:gd name="connsiteX33" fmla="*/ 84296 w 1406316"/>
                <a:gd name="connsiteY33" fmla="*/ 198134 h 840337"/>
                <a:gd name="connsiteX34" fmla="*/ 0 w 1406316"/>
                <a:gd name="connsiteY34" fmla="*/ 137179 h 840337"/>
                <a:gd name="connsiteX35" fmla="*/ 84296 w 1406316"/>
                <a:gd name="connsiteY35" fmla="*/ 76224 h 840337"/>
                <a:gd name="connsiteX0" fmla="*/ 1392808 w 1406316"/>
                <a:gd name="connsiteY0" fmla="*/ 0 h 840337"/>
                <a:gd name="connsiteX1" fmla="*/ 1406316 w 1406316"/>
                <a:gd name="connsiteY1" fmla="*/ 137179 h 840337"/>
                <a:gd name="connsiteX2" fmla="*/ 1322020 w 1406316"/>
                <a:gd name="connsiteY2" fmla="*/ 198134 h 840337"/>
                <a:gd name="connsiteX3" fmla="*/ 1392808 w 1406316"/>
                <a:gd name="connsiteY3" fmla="*/ 274358 h 840337"/>
                <a:gd name="connsiteX4" fmla="*/ 1298240 w 1406316"/>
                <a:gd name="connsiteY4" fmla="*/ 317692 h 840337"/>
                <a:gd name="connsiteX5" fmla="*/ 1352792 w 1406316"/>
                <a:gd name="connsiteY5" fmla="*/ 406264 h 840337"/>
                <a:gd name="connsiteX6" fmla="*/ 1251588 w 1406316"/>
                <a:gd name="connsiteY6" fmla="*/ 430323 h 840337"/>
                <a:gd name="connsiteX7" fmla="*/ 1287813 w 1406316"/>
                <a:gd name="connsiteY7" fmla="*/ 527832 h 840337"/>
                <a:gd name="connsiteX8" fmla="*/ 1183861 w 1406316"/>
                <a:gd name="connsiteY8" fmla="*/ 531680 h 840337"/>
                <a:gd name="connsiteX9" fmla="*/ 1200366 w 1406316"/>
                <a:gd name="connsiteY9" fmla="*/ 634387 h 840337"/>
                <a:gd name="connsiteX10" fmla="*/ 1097659 w 1406316"/>
                <a:gd name="connsiteY10" fmla="*/ 617882 h 840337"/>
                <a:gd name="connsiteX11" fmla="*/ 1093811 w 1406316"/>
                <a:gd name="connsiteY11" fmla="*/ 721834 h 840337"/>
                <a:gd name="connsiteX12" fmla="*/ 996302 w 1406316"/>
                <a:gd name="connsiteY12" fmla="*/ 685609 h 840337"/>
                <a:gd name="connsiteX13" fmla="*/ 972243 w 1406316"/>
                <a:gd name="connsiteY13" fmla="*/ 786813 h 840337"/>
                <a:gd name="connsiteX14" fmla="*/ 883671 w 1406316"/>
                <a:gd name="connsiteY14" fmla="*/ 732261 h 840337"/>
                <a:gd name="connsiteX15" fmla="*/ 840337 w 1406316"/>
                <a:gd name="connsiteY15" fmla="*/ 826829 h 840337"/>
                <a:gd name="connsiteX16" fmla="*/ 764113 w 1406316"/>
                <a:gd name="connsiteY16" fmla="*/ 756041 h 840337"/>
                <a:gd name="connsiteX17" fmla="*/ 703158 w 1406316"/>
                <a:gd name="connsiteY17" fmla="*/ 840337 h 840337"/>
                <a:gd name="connsiteX18" fmla="*/ 642203 w 1406316"/>
                <a:gd name="connsiteY18" fmla="*/ 756041 h 840337"/>
                <a:gd name="connsiteX19" fmla="*/ 565979 w 1406316"/>
                <a:gd name="connsiteY19" fmla="*/ 826829 h 840337"/>
                <a:gd name="connsiteX20" fmla="*/ 522645 w 1406316"/>
                <a:gd name="connsiteY20" fmla="*/ 732261 h 840337"/>
                <a:gd name="connsiteX21" fmla="*/ 434073 w 1406316"/>
                <a:gd name="connsiteY21" fmla="*/ 786813 h 840337"/>
                <a:gd name="connsiteX22" fmla="*/ 410014 w 1406316"/>
                <a:gd name="connsiteY22" fmla="*/ 685609 h 840337"/>
                <a:gd name="connsiteX23" fmla="*/ 312505 w 1406316"/>
                <a:gd name="connsiteY23" fmla="*/ 721834 h 840337"/>
                <a:gd name="connsiteX24" fmla="*/ 308657 w 1406316"/>
                <a:gd name="connsiteY24" fmla="*/ 617882 h 840337"/>
                <a:gd name="connsiteX25" fmla="*/ 205950 w 1406316"/>
                <a:gd name="connsiteY25" fmla="*/ 634387 h 840337"/>
                <a:gd name="connsiteX26" fmla="*/ 222455 w 1406316"/>
                <a:gd name="connsiteY26" fmla="*/ 531680 h 840337"/>
                <a:gd name="connsiteX27" fmla="*/ 118503 w 1406316"/>
                <a:gd name="connsiteY27" fmla="*/ 527832 h 840337"/>
                <a:gd name="connsiteX28" fmla="*/ 154728 w 1406316"/>
                <a:gd name="connsiteY28" fmla="*/ 430323 h 840337"/>
                <a:gd name="connsiteX29" fmla="*/ 53524 w 1406316"/>
                <a:gd name="connsiteY29" fmla="*/ 406264 h 840337"/>
                <a:gd name="connsiteX30" fmla="*/ 108076 w 1406316"/>
                <a:gd name="connsiteY30" fmla="*/ 317692 h 840337"/>
                <a:gd name="connsiteX31" fmla="*/ 13508 w 1406316"/>
                <a:gd name="connsiteY31" fmla="*/ 274358 h 840337"/>
                <a:gd name="connsiteX32" fmla="*/ 84296 w 1406316"/>
                <a:gd name="connsiteY32" fmla="*/ 198134 h 840337"/>
                <a:gd name="connsiteX33" fmla="*/ 0 w 1406316"/>
                <a:gd name="connsiteY33" fmla="*/ 137179 h 840337"/>
                <a:gd name="connsiteX34" fmla="*/ 84296 w 1406316"/>
                <a:gd name="connsiteY34" fmla="*/ 76224 h 840337"/>
                <a:gd name="connsiteX0" fmla="*/ 1406316 w 1406316"/>
                <a:gd name="connsiteY0" fmla="*/ 60955 h 764113"/>
                <a:gd name="connsiteX1" fmla="*/ 1322020 w 1406316"/>
                <a:gd name="connsiteY1" fmla="*/ 121910 h 764113"/>
                <a:gd name="connsiteX2" fmla="*/ 1392808 w 1406316"/>
                <a:gd name="connsiteY2" fmla="*/ 198134 h 764113"/>
                <a:gd name="connsiteX3" fmla="*/ 1298240 w 1406316"/>
                <a:gd name="connsiteY3" fmla="*/ 241468 h 764113"/>
                <a:gd name="connsiteX4" fmla="*/ 1352792 w 1406316"/>
                <a:gd name="connsiteY4" fmla="*/ 330040 h 764113"/>
                <a:gd name="connsiteX5" fmla="*/ 1251588 w 1406316"/>
                <a:gd name="connsiteY5" fmla="*/ 354099 h 764113"/>
                <a:gd name="connsiteX6" fmla="*/ 1287813 w 1406316"/>
                <a:gd name="connsiteY6" fmla="*/ 451608 h 764113"/>
                <a:gd name="connsiteX7" fmla="*/ 1183861 w 1406316"/>
                <a:gd name="connsiteY7" fmla="*/ 455456 h 764113"/>
                <a:gd name="connsiteX8" fmla="*/ 1200366 w 1406316"/>
                <a:gd name="connsiteY8" fmla="*/ 558163 h 764113"/>
                <a:gd name="connsiteX9" fmla="*/ 1097659 w 1406316"/>
                <a:gd name="connsiteY9" fmla="*/ 541658 h 764113"/>
                <a:gd name="connsiteX10" fmla="*/ 1093811 w 1406316"/>
                <a:gd name="connsiteY10" fmla="*/ 645610 h 764113"/>
                <a:gd name="connsiteX11" fmla="*/ 996302 w 1406316"/>
                <a:gd name="connsiteY11" fmla="*/ 609385 h 764113"/>
                <a:gd name="connsiteX12" fmla="*/ 972243 w 1406316"/>
                <a:gd name="connsiteY12" fmla="*/ 710589 h 764113"/>
                <a:gd name="connsiteX13" fmla="*/ 883671 w 1406316"/>
                <a:gd name="connsiteY13" fmla="*/ 656037 h 764113"/>
                <a:gd name="connsiteX14" fmla="*/ 840337 w 1406316"/>
                <a:gd name="connsiteY14" fmla="*/ 750605 h 764113"/>
                <a:gd name="connsiteX15" fmla="*/ 764113 w 1406316"/>
                <a:gd name="connsiteY15" fmla="*/ 679817 h 764113"/>
                <a:gd name="connsiteX16" fmla="*/ 703158 w 1406316"/>
                <a:gd name="connsiteY16" fmla="*/ 764113 h 764113"/>
                <a:gd name="connsiteX17" fmla="*/ 642203 w 1406316"/>
                <a:gd name="connsiteY17" fmla="*/ 679817 h 764113"/>
                <a:gd name="connsiteX18" fmla="*/ 565979 w 1406316"/>
                <a:gd name="connsiteY18" fmla="*/ 750605 h 764113"/>
                <a:gd name="connsiteX19" fmla="*/ 522645 w 1406316"/>
                <a:gd name="connsiteY19" fmla="*/ 656037 h 764113"/>
                <a:gd name="connsiteX20" fmla="*/ 434073 w 1406316"/>
                <a:gd name="connsiteY20" fmla="*/ 710589 h 764113"/>
                <a:gd name="connsiteX21" fmla="*/ 410014 w 1406316"/>
                <a:gd name="connsiteY21" fmla="*/ 609385 h 764113"/>
                <a:gd name="connsiteX22" fmla="*/ 312505 w 1406316"/>
                <a:gd name="connsiteY22" fmla="*/ 645610 h 764113"/>
                <a:gd name="connsiteX23" fmla="*/ 308657 w 1406316"/>
                <a:gd name="connsiteY23" fmla="*/ 541658 h 764113"/>
                <a:gd name="connsiteX24" fmla="*/ 205950 w 1406316"/>
                <a:gd name="connsiteY24" fmla="*/ 558163 h 764113"/>
                <a:gd name="connsiteX25" fmla="*/ 222455 w 1406316"/>
                <a:gd name="connsiteY25" fmla="*/ 455456 h 764113"/>
                <a:gd name="connsiteX26" fmla="*/ 118503 w 1406316"/>
                <a:gd name="connsiteY26" fmla="*/ 451608 h 764113"/>
                <a:gd name="connsiteX27" fmla="*/ 154728 w 1406316"/>
                <a:gd name="connsiteY27" fmla="*/ 354099 h 764113"/>
                <a:gd name="connsiteX28" fmla="*/ 53524 w 1406316"/>
                <a:gd name="connsiteY28" fmla="*/ 330040 h 764113"/>
                <a:gd name="connsiteX29" fmla="*/ 108076 w 1406316"/>
                <a:gd name="connsiteY29" fmla="*/ 241468 h 764113"/>
                <a:gd name="connsiteX30" fmla="*/ 13508 w 1406316"/>
                <a:gd name="connsiteY30" fmla="*/ 198134 h 764113"/>
                <a:gd name="connsiteX31" fmla="*/ 84296 w 1406316"/>
                <a:gd name="connsiteY31" fmla="*/ 121910 h 764113"/>
                <a:gd name="connsiteX32" fmla="*/ 0 w 1406316"/>
                <a:gd name="connsiteY32" fmla="*/ 60955 h 764113"/>
                <a:gd name="connsiteX33" fmla="*/ 84296 w 1406316"/>
                <a:gd name="connsiteY33" fmla="*/ 0 h 764113"/>
                <a:gd name="connsiteX0" fmla="*/ 1406316 w 1406316"/>
                <a:gd name="connsiteY0" fmla="*/ 0 h 703158"/>
                <a:gd name="connsiteX1" fmla="*/ 1322020 w 1406316"/>
                <a:gd name="connsiteY1" fmla="*/ 60955 h 703158"/>
                <a:gd name="connsiteX2" fmla="*/ 1392808 w 1406316"/>
                <a:gd name="connsiteY2" fmla="*/ 137179 h 703158"/>
                <a:gd name="connsiteX3" fmla="*/ 1298240 w 1406316"/>
                <a:gd name="connsiteY3" fmla="*/ 180513 h 703158"/>
                <a:gd name="connsiteX4" fmla="*/ 1352792 w 1406316"/>
                <a:gd name="connsiteY4" fmla="*/ 269085 h 703158"/>
                <a:gd name="connsiteX5" fmla="*/ 1251588 w 1406316"/>
                <a:gd name="connsiteY5" fmla="*/ 293144 h 703158"/>
                <a:gd name="connsiteX6" fmla="*/ 1287813 w 1406316"/>
                <a:gd name="connsiteY6" fmla="*/ 390653 h 703158"/>
                <a:gd name="connsiteX7" fmla="*/ 1183861 w 1406316"/>
                <a:gd name="connsiteY7" fmla="*/ 394501 h 703158"/>
                <a:gd name="connsiteX8" fmla="*/ 1200366 w 1406316"/>
                <a:gd name="connsiteY8" fmla="*/ 497208 h 703158"/>
                <a:gd name="connsiteX9" fmla="*/ 1097659 w 1406316"/>
                <a:gd name="connsiteY9" fmla="*/ 480703 h 703158"/>
                <a:gd name="connsiteX10" fmla="*/ 1093811 w 1406316"/>
                <a:gd name="connsiteY10" fmla="*/ 584655 h 703158"/>
                <a:gd name="connsiteX11" fmla="*/ 996302 w 1406316"/>
                <a:gd name="connsiteY11" fmla="*/ 548430 h 703158"/>
                <a:gd name="connsiteX12" fmla="*/ 972243 w 1406316"/>
                <a:gd name="connsiteY12" fmla="*/ 649634 h 703158"/>
                <a:gd name="connsiteX13" fmla="*/ 883671 w 1406316"/>
                <a:gd name="connsiteY13" fmla="*/ 595082 h 703158"/>
                <a:gd name="connsiteX14" fmla="*/ 840337 w 1406316"/>
                <a:gd name="connsiteY14" fmla="*/ 689650 h 703158"/>
                <a:gd name="connsiteX15" fmla="*/ 764113 w 1406316"/>
                <a:gd name="connsiteY15" fmla="*/ 618862 h 703158"/>
                <a:gd name="connsiteX16" fmla="*/ 703158 w 1406316"/>
                <a:gd name="connsiteY16" fmla="*/ 703158 h 703158"/>
                <a:gd name="connsiteX17" fmla="*/ 642203 w 1406316"/>
                <a:gd name="connsiteY17" fmla="*/ 618862 h 703158"/>
                <a:gd name="connsiteX18" fmla="*/ 565979 w 1406316"/>
                <a:gd name="connsiteY18" fmla="*/ 689650 h 703158"/>
                <a:gd name="connsiteX19" fmla="*/ 522645 w 1406316"/>
                <a:gd name="connsiteY19" fmla="*/ 595082 h 703158"/>
                <a:gd name="connsiteX20" fmla="*/ 434073 w 1406316"/>
                <a:gd name="connsiteY20" fmla="*/ 649634 h 703158"/>
                <a:gd name="connsiteX21" fmla="*/ 410014 w 1406316"/>
                <a:gd name="connsiteY21" fmla="*/ 548430 h 703158"/>
                <a:gd name="connsiteX22" fmla="*/ 312505 w 1406316"/>
                <a:gd name="connsiteY22" fmla="*/ 584655 h 703158"/>
                <a:gd name="connsiteX23" fmla="*/ 308657 w 1406316"/>
                <a:gd name="connsiteY23" fmla="*/ 480703 h 703158"/>
                <a:gd name="connsiteX24" fmla="*/ 205950 w 1406316"/>
                <a:gd name="connsiteY24" fmla="*/ 497208 h 703158"/>
                <a:gd name="connsiteX25" fmla="*/ 222455 w 1406316"/>
                <a:gd name="connsiteY25" fmla="*/ 394501 h 703158"/>
                <a:gd name="connsiteX26" fmla="*/ 118503 w 1406316"/>
                <a:gd name="connsiteY26" fmla="*/ 390653 h 703158"/>
                <a:gd name="connsiteX27" fmla="*/ 154728 w 1406316"/>
                <a:gd name="connsiteY27" fmla="*/ 293144 h 703158"/>
                <a:gd name="connsiteX28" fmla="*/ 53524 w 1406316"/>
                <a:gd name="connsiteY28" fmla="*/ 269085 h 703158"/>
                <a:gd name="connsiteX29" fmla="*/ 108076 w 1406316"/>
                <a:gd name="connsiteY29" fmla="*/ 180513 h 703158"/>
                <a:gd name="connsiteX30" fmla="*/ 13508 w 1406316"/>
                <a:gd name="connsiteY30" fmla="*/ 137179 h 703158"/>
                <a:gd name="connsiteX31" fmla="*/ 84296 w 1406316"/>
                <a:gd name="connsiteY31" fmla="*/ 60955 h 703158"/>
                <a:gd name="connsiteX32" fmla="*/ 0 w 1406316"/>
                <a:gd name="connsiteY32" fmla="*/ 0 h 70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406316" h="703158">
                  <a:moveTo>
                    <a:pt x="1406316" y="0"/>
                  </a:moveTo>
                  <a:lnTo>
                    <a:pt x="1322020" y="60955"/>
                  </a:lnTo>
                  <a:lnTo>
                    <a:pt x="1392808" y="137179"/>
                  </a:lnTo>
                  <a:lnTo>
                    <a:pt x="1298240" y="180513"/>
                  </a:lnTo>
                  <a:lnTo>
                    <a:pt x="1352792" y="269085"/>
                  </a:lnTo>
                  <a:lnTo>
                    <a:pt x="1251588" y="293144"/>
                  </a:lnTo>
                  <a:lnTo>
                    <a:pt x="1287813" y="390653"/>
                  </a:lnTo>
                  <a:lnTo>
                    <a:pt x="1183861" y="394501"/>
                  </a:lnTo>
                  <a:lnTo>
                    <a:pt x="1200366" y="497208"/>
                  </a:lnTo>
                  <a:lnTo>
                    <a:pt x="1097659" y="480703"/>
                  </a:lnTo>
                  <a:lnTo>
                    <a:pt x="1093811" y="584655"/>
                  </a:lnTo>
                  <a:lnTo>
                    <a:pt x="996302" y="548430"/>
                  </a:lnTo>
                  <a:lnTo>
                    <a:pt x="972243" y="649634"/>
                  </a:lnTo>
                  <a:lnTo>
                    <a:pt x="883671" y="595082"/>
                  </a:lnTo>
                  <a:lnTo>
                    <a:pt x="840337" y="689650"/>
                  </a:lnTo>
                  <a:lnTo>
                    <a:pt x="764113" y="618862"/>
                  </a:lnTo>
                  <a:lnTo>
                    <a:pt x="703158" y="703158"/>
                  </a:lnTo>
                  <a:lnTo>
                    <a:pt x="642203" y="618862"/>
                  </a:lnTo>
                  <a:lnTo>
                    <a:pt x="565979" y="689650"/>
                  </a:lnTo>
                  <a:lnTo>
                    <a:pt x="522645" y="595082"/>
                  </a:lnTo>
                  <a:lnTo>
                    <a:pt x="434073" y="649634"/>
                  </a:lnTo>
                  <a:lnTo>
                    <a:pt x="410014" y="548430"/>
                  </a:lnTo>
                  <a:lnTo>
                    <a:pt x="312505" y="584655"/>
                  </a:lnTo>
                  <a:lnTo>
                    <a:pt x="308657" y="480703"/>
                  </a:lnTo>
                  <a:lnTo>
                    <a:pt x="205950" y="497208"/>
                  </a:lnTo>
                  <a:lnTo>
                    <a:pt x="222455" y="394501"/>
                  </a:lnTo>
                  <a:lnTo>
                    <a:pt x="118503" y="390653"/>
                  </a:lnTo>
                  <a:lnTo>
                    <a:pt x="154728" y="293144"/>
                  </a:lnTo>
                  <a:lnTo>
                    <a:pt x="53524" y="269085"/>
                  </a:lnTo>
                  <a:lnTo>
                    <a:pt x="108076" y="180513"/>
                  </a:lnTo>
                  <a:lnTo>
                    <a:pt x="13508" y="137179"/>
                  </a:lnTo>
                  <a:lnTo>
                    <a:pt x="84296" y="60955"/>
                  </a:lnTo>
                  <a:lnTo>
                    <a:pt x="0" y="0"/>
                  </a:lnTo>
                </a:path>
              </a:pathLst>
            </a:custGeom>
            <a:pattFill prst="sphere">
              <a:fgClr>
                <a:srgbClr val="FBAF71"/>
              </a:fgClr>
              <a:bgClr>
                <a:srgbClr val="F7994B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93108" y="3489157"/>
              <a:ext cx="1051023" cy="8575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dirty="0" smtClean="0">
                  <a:solidFill>
                    <a:schemeClr val="bg1"/>
                  </a:solidFill>
                  <a:latin typeface="Arial Black" pitchFamily="34" charset="0"/>
                </a:rPr>
                <a:t>12</a:t>
              </a:r>
              <a:endParaRPr kumimoji="1" lang="ja-JP" altLang="en-US" sz="40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48438" y="4105443"/>
              <a:ext cx="1241340" cy="55930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chemeClr val="bg1"/>
                  </a:solidFill>
                  <a:latin typeface="Arial Black" pitchFamily="34" charset="0"/>
                </a:rPr>
                <a:t>２０１９</a:t>
              </a:r>
              <a:endParaRPr kumimoji="1" lang="ja-JP" altLang="en-US" sz="2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1444330" y="96111"/>
            <a:ext cx="5396480" cy="470771"/>
            <a:chOff x="444070" y="3388920"/>
            <a:chExt cx="5396480" cy="574579"/>
          </a:xfrm>
        </p:grpSpPr>
        <p:cxnSp>
          <p:nvCxnSpPr>
            <p:cNvPr id="60" name="直線コネクタ 59"/>
            <p:cNvCxnSpPr/>
            <p:nvPr/>
          </p:nvCxnSpPr>
          <p:spPr>
            <a:xfrm>
              <a:off x="450690" y="3963499"/>
              <a:ext cx="5389860" cy="0"/>
            </a:xfrm>
            <a:prstGeom prst="line">
              <a:avLst/>
            </a:prstGeom>
            <a:ln w="15875" cap="rnd">
              <a:solidFill>
                <a:srgbClr val="FEAA0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0"/>
            <p:cNvSpPr txBox="1"/>
            <p:nvPr/>
          </p:nvSpPr>
          <p:spPr>
            <a:xfrm>
              <a:off x="1188540" y="3388920"/>
              <a:ext cx="3020827" cy="525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200" dirty="0">
                  <a:solidFill>
                    <a:srgbClr val="FEAA02"/>
                  </a:solidFill>
                  <a:latin typeface="Arial Black" pitchFamily="34" charset="0"/>
                </a:rPr>
                <a:t>(</a:t>
              </a:r>
              <a:r>
                <a:rPr lang="ja-JP" altLang="en-US" sz="2200" dirty="0">
                  <a:solidFill>
                    <a:srgbClr val="FEAA02"/>
                  </a:solidFill>
                  <a:latin typeface="Arial Black" pitchFamily="34" charset="0"/>
                </a:rPr>
                <a:t>株</a:t>
              </a:r>
              <a:r>
                <a:rPr lang="en-US" altLang="ja-JP" sz="2200" dirty="0" smtClean="0">
                  <a:solidFill>
                    <a:srgbClr val="FEAA02"/>
                  </a:solidFill>
                  <a:latin typeface="Arial Black" pitchFamily="34" charset="0"/>
                </a:rPr>
                <a:t>)KOSYO</a:t>
              </a:r>
              <a:r>
                <a:rPr lang="ja-JP" altLang="en-US" sz="2200" dirty="0" smtClean="0">
                  <a:solidFill>
                    <a:srgbClr val="FEAA02"/>
                  </a:solidFill>
                  <a:latin typeface="Arial Black" pitchFamily="34" charset="0"/>
                </a:rPr>
                <a:t>　</a:t>
              </a:r>
              <a:r>
                <a:rPr lang="en-US" altLang="ja-JP" sz="2200" dirty="0" smtClean="0">
                  <a:solidFill>
                    <a:srgbClr val="FEAA02"/>
                  </a:solidFill>
                  <a:latin typeface="Arial Black" pitchFamily="34" charset="0"/>
                </a:rPr>
                <a:t>MAGIC</a:t>
              </a:r>
              <a:endParaRPr kumimoji="1" lang="ja-JP" altLang="en-US" sz="2200" dirty="0">
                <a:solidFill>
                  <a:srgbClr val="FEAA02"/>
                </a:solidFill>
                <a:latin typeface="Arial Black" pitchFamily="34" charset="0"/>
              </a:endParaRPr>
            </a:p>
          </p:txBody>
        </p:sp>
        <p:sp>
          <p:nvSpPr>
            <p:cNvPr id="62" name="山形 61"/>
            <p:cNvSpPr/>
            <p:nvPr/>
          </p:nvSpPr>
          <p:spPr>
            <a:xfrm>
              <a:off x="444070" y="3497230"/>
              <a:ext cx="374204" cy="374204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65000">
                  <a:srgbClr val="FCBB04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3" name="山形 62"/>
            <p:cNvSpPr/>
            <p:nvPr/>
          </p:nvSpPr>
          <p:spPr>
            <a:xfrm>
              <a:off x="709884" y="3497230"/>
              <a:ext cx="374204" cy="374204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65000">
                  <a:srgbClr val="FCBB04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4" name="角丸四角形 63"/>
          <p:cNvSpPr/>
          <p:nvPr/>
        </p:nvSpPr>
        <p:spPr>
          <a:xfrm>
            <a:off x="1592218" y="656984"/>
            <a:ext cx="5459042" cy="598237"/>
          </a:xfrm>
          <a:prstGeom prst="roundRect">
            <a:avLst>
              <a:gd name="adj" fmla="val 3306"/>
            </a:avLst>
          </a:prstGeom>
          <a:pattFill prst="dkVert">
            <a:fgClr>
              <a:schemeClr val="accent6">
                <a:lumMod val="40000"/>
                <a:lumOff val="60000"/>
              </a:schemeClr>
            </a:fgClr>
            <a:bgClr>
              <a:schemeClr val="accent6">
                <a:lumMod val="20000"/>
                <a:lumOff val="8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 smtClean="0">
                <a:solidFill>
                  <a:srgbClr val="99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コース名</a:t>
            </a:r>
            <a:r>
              <a:rPr lang="ja-JP" altLang="en-US" b="1" dirty="0">
                <a:solidFill>
                  <a:srgbClr val="99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：イベント施設スタッフ</a:t>
            </a:r>
            <a:r>
              <a:rPr lang="ja-JP" altLang="en-US" b="1" dirty="0" smtClean="0">
                <a:solidFill>
                  <a:srgbClr val="99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養成科</a:t>
            </a:r>
            <a:endParaRPr lang="ja-JP" altLang="en-US" b="1" dirty="0">
              <a:solidFill>
                <a:srgbClr val="99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85897" y="5020172"/>
            <a:ext cx="234102" cy="485477"/>
          </a:xfrm>
          <a:prstGeom prst="rect">
            <a:avLst/>
          </a:prstGeom>
          <a:pattFill prst="solidDmnd">
            <a:fgClr>
              <a:srgbClr val="D60000"/>
            </a:fgClr>
            <a:bgClr>
              <a:srgbClr val="C00000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31812" y="502017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講師紹介</a:t>
            </a:r>
            <a:endParaRPr kumimoji="1" lang="ja-JP" altLang="en-US" sz="2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196142" y="5796558"/>
            <a:ext cx="6644668" cy="0"/>
          </a:xfrm>
          <a:prstGeom prst="line">
            <a:avLst/>
          </a:prstGeom>
          <a:ln w="15875" cap="rnd">
            <a:solidFill>
              <a:srgbClr val="FEAA0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8"/>
          <p:cNvGrpSpPr/>
          <p:nvPr/>
        </p:nvGrpSpPr>
        <p:grpSpPr>
          <a:xfrm>
            <a:off x="3959340" y="1820003"/>
            <a:ext cx="965606" cy="961350"/>
            <a:chOff x="2288646" y="5287612"/>
            <a:chExt cx="965606" cy="961350"/>
          </a:xfrm>
        </p:grpSpPr>
        <p:sp>
          <p:nvSpPr>
            <p:cNvPr id="70" name="円/楕円 69"/>
            <p:cNvSpPr/>
            <p:nvPr/>
          </p:nvSpPr>
          <p:spPr>
            <a:xfrm flipH="1">
              <a:off x="2288646" y="5287612"/>
              <a:ext cx="961350" cy="961350"/>
            </a:xfrm>
            <a:prstGeom prst="ellipse">
              <a:avLst/>
            </a:prstGeom>
            <a:pattFill prst="solidDmnd">
              <a:fgClr>
                <a:srgbClr val="D60000"/>
              </a:fgClr>
              <a:bgClr>
                <a:srgbClr val="C00000"/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 flipH="1">
              <a:off x="2317777" y="5575826"/>
              <a:ext cx="9364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POINT!</a:t>
              </a:r>
              <a:endParaRPr kumimoji="1" lang="en-US" altLang="ja-JP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2" name="円/楕円 71"/>
            <p:cNvSpPr/>
            <p:nvPr/>
          </p:nvSpPr>
          <p:spPr>
            <a:xfrm flipH="1">
              <a:off x="2706991" y="5310855"/>
              <a:ext cx="124660" cy="125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dist="25400" dir="17040000">
                <a:prstClr val="black">
                  <a:alpha val="28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59888" y="6166137"/>
            <a:ext cx="965606" cy="961350"/>
            <a:chOff x="2288646" y="5287612"/>
            <a:chExt cx="965606" cy="961350"/>
          </a:xfrm>
        </p:grpSpPr>
        <p:sp>
          <p:nvSpPr>
            <p:cNvPr id="74" name="円/楕円 73"/>
            <p:cNvSpPr/>
            <p:nvPr/>
          </p:nvSpPr>
          <p:spPr>
            <a:xfrm flipH="1">
              <a:off x="2288646" y="5287612"/>
              <a:ext cx="961350" cy="961350"/>
            </a:xfrm>
            <a:prstGeom prst="ellipse">
              <a:avLst/>
            </a:prstGeom>
            <a:pattFill prst="solidDmnd">
              <a:fgClr>
                <a:srgbClr val="D60000"/>
              </a:fgClr>
              <a:bgClr>
                <a:srgbClr val="C00000"/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テキスト ボックス 74"/>
            <p:cNvSpPr txBox="1"/>
            <p:nvPr/>
          </p:nvSpPr>
          <p:spPr>
            <a:xfrm flipH="1">
              <a:off x="2317777" y="5575826"/>
              <a:ext cx="9364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POINT!</a:t>
              </a:r>
              <a:endParaRPr kumimoji="1" lang="en-US" altLang="ja-JP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6" name="円/楕円 75"/>
            <p:cNvSpPr/>
            <p:nvPr/>
          </p:nvSpPr>
          <p:spPr>
            <a:xfrm flipH="1">
              <a:off x="2706991" y="5310855"/>
              <a:ext cx="124660" cy="125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dist="25400" dir="17040000">
                <a:prstClr val="black">
                  <a:alpha val="28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7" name="正方形/長方形 76"/>
          <p:cNvSpPr/>
          <p:nvPr/>
        </p:nvSpPr>
        <p:spPr>
          <a:xfrm>
            <a:off x="3320785" y="9225732"/>
            <a:ext cx="234102" cy="485477"/>
          </a:xfrm>
          <a:prstGeom prst="rect">
            <a:avLst/>
          </a:prstGeom>
          <a:pattFill prst="solidDmnd">
            <a:fgClr>
              <a:srgbClr val="D60000"/>
            </a:fgClr>
            <a:bgClr>
              <a:srgbClr val="C00000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732129" y="923763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実習風景</a:t>
            </a:r>
            <a:endParaRPr kumimoji="1" lang="ja-JP" altLang="en-US" sz="2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63" y="2113600"/>
            <a:ext cx="3586582" cy="2693425"/>
          </a:xfrm>
          <a:prstGeom prst="rect">
            <a:avLst/>
          </a:prstGeom>
        </p:spPr>
      </p:pic>
      <p:pic>
        <p:nvPicPr>
          <p:cNvPr id="81" name="図 8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927" y="6364573"/>
            <a:ext cx="3695892" cy="269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図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423" y="6581000"/>
            <a:ext cx="3467853" cy="2311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3" name="角丸四角形 82"/>
          <p:cNvSpPr/>
          <p:nvPr/>
        </p:nvSpPr>
        <p:spPr>
          <a:xfrm>
            <a:off x="334295" y="6477593"/>
            <a:ext cx="2679080" cy="3477996"/>
          </a:xfrm>
          <a:prstGeom prst="roundRect">
            <a:avLst>
              <a:gd name="adj" fmla="val 3306"/>
            </a:avLst>
          </a:prstGeom>
          <a:pattFill prst="dkVert">
            <a:fgClr>
              <a:schemeClr val="accent6">
                <a:lumMod val="40000"/>
                <a:lumOff val="60000"/>
              </a:schemeClr>
            </a:fgClr>
            <a:bgClr>
              <a:schemeClr val="accent6">
                <a:lumMod val="20000"/>
                <a:lumOff val="8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平成２９年９月修了生</a:t>
            </a:r>
          </a:p>
          <a:p>
            <a:endParaRPr lang="ja-JP" altLang="en-US" sz="1300" b="1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カ月のコースでたくさんの仲間できました。スタッフとしての心構えをイチから教えてもらいました。今は、ディズニーランドのスタッフとして、毎日、楽しく働いています。</a:t>
            </a:r>
          </a:p>
        </p:txBody>
      </p:sp>
      <p:sp>
        <p:nvSpPr>
          <p:cNvPr id="79" name="角丸四角形 78"/>
          <p:cNvSpPr/>
          <p:nvPr/>
        </p:nvSpPr>
        <p:spPr>
          <a:xfrm>
            <a:off x="4321739" y="2102538"/>
            <a:ext cx="2679080" cy="3477996"/>
          </a:xfrm>
          <a:prstGeom prst="roundRect">
            <a:avLst>
              <a:gd name="adj" fmla="val 3306"/>
            </a:avLst>
          </a:prstGeom>
          <a:pattFill prst="dkVert">
            <a:fgClr>
              <a:schemeClr val="accent6">
                <a:lumMod val="40000"/>
                <a:lumOff val="60000"/>
              </a:schemeClr>
            </a:fgClr>
            <a:bgClr>
              <a:schemeClr val="accent6">
                <a:lumMod val="20000"/>
                <a:lumOff val="8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当校の施設紹介です。</a:t>
            </a:r>
          </a:p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○○駅から徒歩</a:t>
            </a:r>
            <a:r>
              <a:rPr lang="en-US" altLang="ja-JP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分のＡビル、</a:t>
            </a:r>
            <a:r>
              <a:rPr lang="en-US" altLang="ja-JP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階となります。</a:t>
            </a:r>
          </a:p>
          <a:p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写真は教室の写真です。</a:t>
            </a:r>
            <a:r>
              <a:rPr lang="en-US" altLang="ja-JP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名が座れる教室</a:t>
            </a:r>
            <a:r>
              <a:rPr lang="en-US" altLang="ja-JP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部屋、実習室２部屋、就職相談の個別ブース</a:t>
            </a:r>
            <a:r>
              <a:rPr lang="en-US" altLang="ja-JP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3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つ等があります。</a:t>
            </a:r>
          </a:p>
        </p:txBody>
      </p:sp>
      <p:sp>
        <p:nvSpPr>
          <p:cNvPr id="34" name="右矢印 33"/>
          <p:cNvSpPr/>
          <p:nvPr/>
        </p:nvSpPr>
        <p:spPr>
          <a:xfrm>
            <a:off x="5339443" y="70769"/>
            <a:ext cx="1861457" cy="478738"/>
          </a:xfrm>
          <a:prstGeom prst="rightArrow">
            <a:avLst>
              <a:gd name="adj1" fmla="val 65902"/>
              <a:gd name="adj2" fmla="val 71289"/>
            </a:avLst>
          </a:prstGeom>
          <a:gradFill>
            <a:gsLst>
              <a:gs pos="96667">
                <a:schemeClr val="accent6">
                  <a:lumMod val="60000"/>
                  <a:lumOff val="40000"/>
                </a:schemeClr>
              </a:gs>
              <a:gs pos="0">
                <a:schemeClr val="bg1">
                  <a:alpha val="0"/>
                </a:schemeClr>
              </a:gs>
              <a:gs pos="48000">
                <a:schemeClr val="accent6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03" tIns="50402" rIns="100803" bIns="504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500" b="1" dirty="0"/>
              <a:t>　　</a:t>
            </a:r>
            <a:r>
              <a:rPr lang="ja-JP" altLang="en-US" sz="1300" b="1" dirty="0">
                <a:solidFill>
                  <a:schemeClr val="tx1"/>
                </a:solidFill>
              </a:rPr>
              <a:t>求職者支援訓練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97817" y="1518160"/>
            <a:ext cx="7163814" cy="301843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ja-JP" altLang="en-US" sz="1300" b="1" dirty="0">
                <a:solidFill>
                  <a:srgbClr val="0033CC"/>
                </a:solidFill>
              </a:rPr>
              <a:t>注意：</a:t>
            </a:r>
            <a:r>
              <a:rPr lang="en-US" altLang="ja-JP" sz="1300" b="1" dirty="0">
                <a:solidFill>
                  <a:srgbClr val="0033CC"/>
                </a:solidFill>
              </a:rPr>
              <a:t>Sample</a:t>
            </a:r>
            <a:r>
              <a:rPr lang="ja-JP" altLang="en-US" sz="1300" b="1" dirty="0">
                <a:solidFill>
                  <a:srgbClr val="0033CC"/>
                </a:solidFill>
              </a:rPr>
              <a:t>　この資料はクリアファイルに入れるイメージ資料です。実在のコースではありません！</a:t>
            </a:r>
          </a:p>
        </p:txBody>
      </p:sp>
      <p:grpSp>
        <p:nvGrpSpPr>
          <p:cNvPr id="37" name="グループ化 36"/>
          <p:cNvGrpSpPr/>
          <p:nvPr/>
        </p:nvGrpSpPr>
        <p:grpSpPr>
          <a:xfrm>
            <a:off x="196142" y="209751"/>
            <a:ext cx="1248188" cy="1248188"/>
            <a:chOff x="381067" y="3398169"/>
            <a:chExt cx="1512168" cy="1512168"/>
          </a:xfrm>
        </p:grpSpPr>
        <p:sp>
          <p:nvSpPr>
            <p:cNvPr id="38" name="星 32 37"/>
            <p:cNvSpPr/>
            <p:nvPr/>
          </p:nvSpPr>
          <p:spPr>
            <a:xfrm>
              <a:off x="381067" y="3398169"/>
              <a:ext cx="1512168" cy="1512168"/>
            </a:xfrm>
            <a:prstGeom prst="star32">
              <a:avLst>
                <a:gd name="adj" fmla="val 44219"/>
              </a:avLst>
            </a:prstGeom>
            <a:solidFill>
              <a:srgbClr val="F07B06"/>
            </a:solidFill>
            <a:ln w="28575" cap="rnd" cmpd="sng">
              <a:solidFill>
                <a:schemeClr val="bg1"/>
              </a:solidFill>
              <a:prstDash val="solid"/>
            </a:ln>
            <a:effectLst>
              <a:outerShdw blurRad="63500" sx="102000" sy="102000" algn="c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星 32 49"/>
            <p:cNvSpPr>
              <a:spLocks noChangeAspect="1"/>
            </p:cNvSpPr>
            <p:nvPr/>
          </p:nvSpPr>
          <p:spPr>
            <a:xfrm>
              <a:off x="433993" y="4154255"/>
              <a:ext cx="1406316" cy="703158"/>
            </a:xfrm>
            <a:custGeom>
              <a:avLst/>
              <a:gdLst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1093811 w 1406316"/>
                <a:gd name="connsiteY22" fmla="*/ 11850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973161 w 1406316"/>
                <a:gd name="connsiteY22" fmla="*/ 19470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916011 w 1406316"/>
                <a:gd name="connsiteY22" fmla="*/ 950353 h 1406316"/>
                <a:gd name="connsiteX23" fmla="*/ 1097659 w 1406316"/>
                <a:gd name="connsiteY23" fmla="*/ 222455 h 1406316"/>
                <a:gd name="connsiteX24" fmla="*/ 1200366 w 1406316"/>
                <a:gd name="connsiteY24" fmla="*/ 205950 h 1406316"/>
                <a:gd name="connsiteX25" fmla="*/ 1183861 w 1406316"/>
                <a:gd name="connsiteY25" fmla="*/ 308657 h 1406316"/>
                <a:gd name="connsiteX26" fmla="*/ 1287813 w 1406316"/>
                <a:gd name="connsiteY26" fmla="*/ 312505 h 1406316"/>
                <a:gd name="connsiteX27" fmla="*/ 1251588 w 1406316"/>
                <a:gd name="connsiteY27" fmla="*/ 410014 h 1406316"/>
                <a:gd name="connsiteX28" fmla="*/ 1352792 w 1406316"/>
                <a:gd name="connsiteY28" fmla="*/ 434073 h 1406316"/>
                <a:gd name="connsiteX29" fmla="*/ 1298240 w 1406316"/>
                <a:gd name="connsiteY29" fmla="*/ 522645 h 1406316"/>
                <a:gd name="connsiteX30" fmla="*/ 1392808 w 1406316"/>
                <a:gd name="connsiteY30" fmla="*/ 565979 h 1406316"/>
                <a:gd name="connsiteX31" fmla="*/ 1322020 w 1406316"/>
                <a:gd name="connsiteY31" fmla="*/ 642203 h 1406316"/>
                <a:gd name="connsiteX32" fmla="*/ 1406316 w 1406316"/>
                <a:gd name="connsiteY32" fmla="*/ 703158 h 1406316"/>
                <a:gd name="connsiteX33" fmla="*/ 1322020 w 1406316"/>
                <a:gd name="connsiteY33" fmla="*/ 764113 h 1406316"/>
                <a:gd name="connsiteX34" fmla="*/ 1392808 w 1406316"/>
                <a:gd name="connsiteY34" fmla="*/ 840337 h 1406316"/>
                <a:gd name="connsiteX35" fmla="*/ 1298240 w 1406316"/>
                <a:gd name="connsiteY35" fmla="*/ 883671 h 1406316"/>
                <a:gd name="connsiteX36" fmla="*/ 1352792 w 1406316"/>
                <a:gd name="connsiteY36" fmla="*/ 972243 h 1406316"/>
                <a:gd name="connsiteX37" fmla="*/ 1251588 w 1406316"/>
                <a:gd name="connsiteY37" fmla="*/ 996302 h 1406316"/>
                <a:gd name="connsiteX38" fmla="*/ 1287813 w 1406316"/>
                <a:gd name="connsiteY38" fmla="*/ 1093811 h 1406316"/>
                <a:gd name="connsiteX39" fmla="*/ 1183861 w 1406316"/>
                <a:gd name="connsiteY39" fmla="*/ 1097659 h 1406316"/>
                <a:gd name="connsiteX40" fmla="*/ 1200366 w 1406316"/>
                <a:gd name="connsiteY40" fmla="*/ 1200366 h 1406316"/>
                <a:gd name="connsiteX41" fmla="*/ 1097659 w 1406316"/>
                <a:gd name="connsiteY41" fmla="*/ 1183861 h 1406316"/>
                <a:gd name="connsiteX42" fmla="*/ 1093811 w 1406316"/>
                <a:gd name="connsiteY42" fmla="*/ 1287813 h 1406316"/>
                <a:gd name="connsiteX43" fmla="*/ 996302 w 1406316"/>
                <a:gd name="connsiteY43" fmla="*/ 1251588 h 1406316"/>
                <a:gd name="connsiteX44" fmla="*/ 972243 w 1406316"/>
                <a:gd name="connsiteY44" fmla="*/ 1352792 h 1406316"/>
                <a:gd name="connsiteX45" fmla="*/ 883671 w 1406316"/>
                <a:gd name="connsiteY45" fmla="*/ 1298240 h 1406316"/>
                <a:gd name="connsiteX46" fmla="*/ 840337 w 1406316"/>
                <a:gd name="connsiteY46" fmla="*/ 1392808 h 1406316"/>
                <a:gd name="connsiteX47" fmla="*/ 764113 w 1406316"/>
                <a:gd name="connsiteY47" fmla="*/ 1322020 h 1406316"/>
                <a:gd name="connsiteX48" fmla="*/ 703158 w 1406316"/>
                <a:gd name="connsiteY48" fmla="*/ 1406316 h 1406316"/>
                <a:gd name="connsiteX49" fmla="*/ 642203 w 1406316"/>
                <a:gd name="connsiteY49" fmla="*/ 1322020 h 1406316"/>
                <a:gd name="connsiteX50" fmla="*/ 565979 w 1406316"/>
                <a:gd name="connsiteY50" fmla="*/ 1392808 h 1406316"/>
                <a:gd name="connsiteX51" fmla="*/ 522645 w 1406316"/>
                <a:gd name="connsiteY51" fmla="*/ 1298240 h 1406316"/>
                <a:gd name="connsiteX52" fmla="*/ 434073 w 1406316"/>
                <a:gd name="connsiteY52" fmla="*/ 1352792 h 1406316"/>
                <a:gd name="connsiteX53" fmla="*/ 410014 w 1406316"/>
                <a:gd name="connsiteY53" fmla="*/ 1251588 h 1406316"/>
                <a:gd name="connsiteX54" fmla="*/ 312505 w 1406316"/>
                <a:gd name="connsiteY54" fmla="*/ 1287813 h 1406316"/>
                <a:gd name="connsiteX55" fmla="*/ 308657 w 1406316"/>
                <a:gd name="connsiteY55" fmla="*/ 1183861 h 1406316"/>
                <a:gd name="connsiteX56" fmla="*/ 205950 w 1406316"/>
                <a:gd name="connsiteY56" fmla="*/ 1200366 h 1406316"/>
                <a:gd name="connsiteX57" fmla="*/ 222455 w 1406316"/>
                <a:gd name="connsiteY57" fmla="*/ 1097659 h 1406316"/>
                <a:gd name="connsiteX58" fmla="*/ 118503 w 1406316"/>
                <a:gd name="connsiteY58" fmla="*/ 1093811 h 1406316"/>
                <a:gd name="connsiteX59" fmla="*/ 154728 w 1406316"/>
                <a:gd name="connsiteY59" fmla="*/ 996302 h 1406316"/>
                <a:gd name="connsiteX60" fmla="*/ 53524 w 1406316"/>
                <a:gd name="connsiteY60" fmla="*/ 972243 h 1406316"/>
                <a:gd name="connsiteX61" fmla="*/ 108076 w 1406316"/>
                <a:gd name="connsiteY61" fmla="*/ 883671 h 1406316"/>
                <a:gd name="connsiteX62" fmla="*/ 13508 w 1406316"/>
                <a:gd name="connsiteY62" fmla="*/ 840337 h 1406316"/>
                <a:gd name="connsiteX63" fmla="*/ 84296 w 1406316"/>
                <a:gd name="connsiteY63" fmla="*/ 764113 h 1406316"/>
                <a:gd name="connsiteX64" fmla="*/ 0 w 1406316"/>
                <a:gd name="connsiteY64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996302 w 1406316"/>
                <a:gd name="connsiteY21" fmla="*/ 154728 h 1406316"/>
                <a:gd name="connsiteX22" fmla="*/ 702657 w 1406316"/>
                <a:gd name="connsiteY22" fmla="*/ 765306 h 1406316"/>
                <a:gd name="connsiteX23" fmla="*/ 916011 w 1406316"/>
                <a:gd name="connsiteY23" fmla="*/ 9503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765306 h 1406316"/>
                <a:gd name="connsiteX23" fmla="*/ 916011 w 1406316"/>
                <a:gd name="connsiteY23" fmla="*/ 9503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76530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8152 w 1406316"/>
                <a:gd name="connsiteY21" fmla="*/ 554778 h 1406316"/>
                <a:gd name="connsiteX22" fmla="*/ 702657 w 1406316"/>
                <a:gd name="connsiteY22" fmla="*/ 58115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51802 w 1406316"/>
                <a:gd name="connsiteY21" fmla="*/ 637328 h 1406316"/>
                <a:gd name="connsiteX22" fmla="*/ 702657 w 1406316"/>
                <a:gd name="connsiteY22" fmla="*/ 581156 h 1406316"/>
                <a:gd name="connsiteX23" fmla="*/ 896961 w 1406316"/>
                <a:gd name="connsiteY23" fmla="*/ 607453 h 1406316"/>
                <a:gd name="connsiteX24" fmla="*/ 1097659 w 1406316"/>
                <a:gd name="connsiteY24" fmla="*/ 222455 h 1406316"/>
                <a:gd name="connsiteX25" fmla="*/ 1200366 w 1406316"/>
                <a:gd name="connsiteY25" fmla="*/ 205950 h 1406316"/>
                <a:gd name="connsiteX26" fmla="*/ 1183861 w 1406316"/>
                <a:gd name="connsiteY26" fmla="*/ 308657 h 1406316"/>
                <a:gd name="connsiteX27" fmla="*/ 1287813 w 1406316"/>
                <a:gd name="connsiteY27" fmla="*/ 312505 h 1406316"/>
                <a:gd name="connsiteX28" fmla="*/ 1251588 w 1406316"/>
                <a:gd name="connsiteY28" fmla="*/ 410014 h 1406316"/>
                <a:gd name="connsiteX29" fmla="*/ 1352792 w 1406316"/>
                <a:gd name="connsiteY29" fmla="*/ 434073 h 1406316"/>
                <a:gd name="connsiteX30" fmla="*/ 1298240 w 1406316"/>
                <a:gd name="connsiteY30" fmla="*/ 522645 h 1406316"/>
                <a:gd name="connsiteX31" fmla="*/ 1392808 w 1406316"/>
                <a:gd name="connsiteY31" fmla="*/ 565979 h 1406316"/>
                <a:gd name="connsiteX32" fmla="*/ 1322020 w 1406316"/>
                <a:gd name="connsiteY32" fmla="*/ 642203 h 1406316"/>
                <a:gd name="connsiteX33" fmla="*/ 1406316 w 1406316"/>
                <a:gd name="connsiteY33" fmla="*/ 703158 h 1406316"/>
                <a:gd name="connsiteX34" fmla="*/ 1322020 w 1406316"/>
                <a:gd name="connsiteY34" fmla="*/ 764113 h 1406316"/>
                <a:gd name="connsiteX35" fmla="*/ 1392808 w 1406316"/>
                <a:gd name="connsiteY35" fmla="*/ 840337 h 1406316"/>
                <a:gd name="connsiteX36" fmla="*/ 1298240 w 1406316"/>
                <a:gd name="connsiteY36" fmla="*/ 883671 h 1406316"/>
                <a:gd name="connsiteX37" fmla="*/ 1352792 w 1406316"/>
                <a:gd name="connsiteY37" fmla="*/ 972243 h 1406316"/>
                <a:gd name="connsiteX38" fmla="*/ 1251588 w 1406316"/>
                <a:gd name="connsiteY38" fmla="*/ 996302 h 1406316"/>
                <a:gd name="connsiteX39" fmla="*/ 1287813 w 1406316"/>
                <a:gd name="connsiteY39" fmla="*/ 1093811 h 1406316"/>
                <a:gd name="connsiteX40" fmla="*/ 1183861 w 1406316"/>
                <a:gd name="connsiteY40" fmla="*/ 1097659 h 1406316"/>
                <a:gd name="connsiteX41" fmla="*/ 1200366 w 1406316"/>
                <a:gd name="connsiteY41" fmla="*/ 1200366 h 1406316"/>
                <a:gd name="connsiteX42" fmla="*/ 1097659 w 1406316"/>
                <a:gd name="connsiteY42" fmla="*/ 1183861 h 1406316"/>
                <a:gd name="connsiteX43" fmla="*/ 1093811 w 1406316"/>
                <a:gd name="connsiteY43" fmla="*/ 1287813 h 1406316"/>
                <a:gd name="connsiteX44" fmla="*/ 996302 w 1406316"/>
                <a:gd name="connsiteY44" fmla="*/ 1251588 h 1406316"/>
                <a:gd name="connsiteX45" fmla="*/ 972243 w 1406316"/>
                <a:gd name="connsiteY45" fmla="*/ 1352792 h 1406316"/>
                <a:gd name="connsiteX46" fmla="*/ 883671 w 1406316"/>
                <a:gd name="connsiteY46" fmla="*/ 1298240 h 1406316"/>
                <a:gd name="connsiteX47" fmla="*/ 840337 w 1406316"/>
                <a:gd name="connsiteY47" fmla="*/ 1392808 h 1406316"/>
                <a:gd name="connsiteX48" fmla="*/ 764113 w 1406316"/>
                <a:gd name="connsiteY48" fmla="*/ 1322020 h 1406316"/>
                <a:gd name="connsiteX49" fmla="*/ 703158 w 1406316"/>
                <a:gd name="connsiteY49" fmla="*/ 1406316 h 1406316"/>
                <a:gd name="connsiteX50" fmla="*/ 642203 w 1406316"/>
                <a:gd name="connsiteY50" fmla="*/ 1322020 h 1406316"/>
                <a:gd name="connsiteX51" fmla="*/ 565979 w 1406316"/>
                <a:gd name="connsiteY51" fmla="*/ 1392808 h 1406316"/>
                <a:gd name="connsiteX52" fmla="*/ 522645 w 1406316"/>
                <a:gd name="connsiteY52" fmla="*/ 1298240 h 1406316"/>
                <a:gd name="connsiteX53" fmla="*/ 434073 w 1406316"/>
                <a:gd name="connsiteY53" fmla="*/ 1352792 h 1406316"/>
                <a:gd name="connsiteX54" fmla="*/ 410014 w 1406316"/>
                <a:gd name="connsiteY54" fmla="*/ 1251588 h 1406316"/>
                <a:gd name="connsiteX55" fmla="*/ 312505 w 1406316"/>
                <a:gd name="connsiteY55" fmla="*/ 1287813 h 1406316"/>
                <a:gd name="connsiteX56" fmla="*/ 308657 w 1406316"/>
                <a:gd name="connsiteY56" fmla="*/ 1183861 h 1406316"/>
                <a:gd name="connsiteX57" fmla="*/ 205950 w 1406316"/>
                <a:gd name="connsiteY57" fmla="*/ 1200366 h 1406316"/>
                <a:gd name="connsiteX58" fmla="*/ 222455 w 1406316"/>
                <a:gd name="connsiteY58" fmla="*/ 1097659 h 1406316"/>
                <a:gd name="connsiteX59" fmla="*/ 118503 w 1406316"/>
                <a:gd name="connsiteY59" fmla="*/ 1093811 h 1406316"/>
                <a:gd name="connsiteX60" fmla="*/ 154728 w 1406316"/>
                <a:gd name="connsiteY60" fmla="*/ 996302 h 1406316"/>
                <a:gd name="connsiteX61" fmla="*/ 53524 w 1406316"/>
                <a:gd name="connsiteY61" fmla="*/ 972243 h 1406316"/>
                <a:gd name="connsiteX62" fmla="*/ 108076 w 1406316"/>
                <a:gd name="connsiteY62" fmla="*/ 883671 h 1406316"/>
                <a:gd name="connsiteX63" fmla="*/ 13508 w 1406316"/>
                <a:gd name="connsiteY63" fmla="*/ 840337 h 1406316"/>
                <a:gd name="connsiteX64" fmla="*/ 84296 w 1406316"/>
                <a:gd name="connsiteY64" fmla="*/ 764113 h 1406316"/>
                <a:gd name="connsiteX65" fmla="*/ 0 w 1406316"/>
                <a:gd name="connsiteY65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972243 w 1406316"/>
                <a:gd name="connsiteY20" fmla="*/ 535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883671 w 1406316"/>
                <a:gd name="connsiteY19" fmla="*/ 10807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896961 w 1406316"/>
                <a:gd name="connsiteY24" fmla="*/ 60745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097659 w 1406316"/>
                <a:gd name="connsiteY25" fmla="*/ 2224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00366 w 1406316"/>
                <a:gd name="connsiteY26" fmla="*/ 205950 h 1406316"/>
                <a:gd name="connsiteX27" fmla="*/ 1183861 w 1406316"/>
                <a:gd name="connsiteY27" fmla="*/ 308657 h 1406316"/>
                <a:gd name="connsiteX28" fmla="*/ 1287813 w 1406316"/>
                <a:gd name="connsiteY28" fmla="*/ 312505 h 1406316"/>
                <a:gd name="connsiteX29" fmla="*/ 1251588 w 1406316"/>
                <a:gd name="connsiteY29" fmla="*/ 410014 h 1406316"/>
                <a:gd name="connsiteX30" fmla="*/ 1352792 w 1406316"/>
                <a:gd name="connsiteY30" fmla="*/ 434073 h 1406316"/>
                <a:gd name="connsiteX31" fmla="*/ 1298240 w 1406316"/>
                <a:gd name="connsiteY31" fmla="*/ 522645 h 1406316"/>
                <a:gd name="connsiteX32" fmla="*/ 1392808 w 1406316"/>
                <a:gd name="connsiteY32" fmla="*/ 565979 h 1406316"/>
                <a:gd name="connsiteX33" fmla="*/ 1322020 w 1406316"/>
                <a:gd name="connsiteY33" fmla="*/ 642203 h 1406316"/>
                <a:gd name="connsiteX34" fmla="*/ 1406316 w 1406316"/>
                <a:gd name="connsiteY34" fmla="*/ 703158 h 1406316"/>
                <a:gd name="connsiteX35" fmla="*/ 1322020 w 1406316"/>
                <a:gd name="connsiteY35" fmla="*/ 764113 h 1406316"/>
                <a:gd name="connsiteX36" fmla="*/ 1392808 w 1406316"/>
                <a:gd name="connsiteY36" fmla="*/ 840337 h 1406316"/>
                <a:gd name="connsiteX37" fmla="*/ 1298240 w 1406316"/>
                <a:gd name="connsiteY37" fmla="*/ 883671 h 1406316"/>
                <a:gd name="connsiteX38" fmla="*/ 1352792 w 1406316"/>
                <a:gd name="connsiteY38" fmla="*/ 972243 h 1406316"/>
                <a:gd name="connsiteX39" fmla="*/ 1251588 w 1406316"/>
                <a:gd name="connsiteY39" fmla="*/ 996302 h 1406316"/>
                <a:gd name="connsiteX40" fmla="*/ 1287813 w 1406316"/>
                <a:gd name="connsiteY40" fmla="*/ 1093811 h 1406316"/>
                <a:gd name="connsiteX41" fmla="*/ 1183861 w 1406316"/>
                <a:gd name="connsiteY41" fmla="*/ 1097659 h 1406316"/>
                <a:gd name="connsiteX42" fmla="*/ 1200366 w 1406316"/>
                <a:gd name="connsiteY42" fmla="*/ 1200366 h 1406316"/>
                <a:gd name="connsiteX43" fmla="*/ 1097659 w 1406316"/>
                <a:gd name="connsiteY43" fmla="*/ 1183861 h 1406316"/>
                <a:gd name="connsiteX44" fmla="*/ 1093811 w 1406316"/>
                <a:gd name="connsiteY44" fmla="*/ 1287813 h 1406316"/>
                <a:gd name="connsiteX45" fmla="*/ 996302 w 1406316"/>
                <a:gd name="connsiteY45" fmla="*/ 1251588 h 1406316"/>
                <a:gd name="connsiteX46" fmla="*/ 972243 w 1406316"/>
                <a:gd name="connsiteY46" fmla="*/ 1352792 h 1406316"/>
                <a:gd name="connsiteX47" fmla="*/ 883671 w 1406316"/>
                <a:gd name="connsiteY47" fmla="*/ 1298240 h 1406316"/>
                <a:gd name="connsiteX48" fmla="*/ 840337 w 1406316"/>
                <a:gd name="connsiteY48" fmla="*/ 1392808 h 1406316"/>
                <a:gd name="connsiteX49" fmla="*/ 764113 w 1406316"/>
                <a:gd name="connsiteY49" fmla="*/ 1322020 h 1406316"/>
                <a:gd name="connsiteX50" fmla="*/ 703158 w 1406316"/>
                <a:gd name="connsiteY50" fmla="*/ 1406316 h 1406316"/>
                <a:gd name="connsiteX51" fmla="*/ 642203 w 1406316"/>
                <a:gd name="connsiteY51" fmla="*/ 1322020 h 1406316"/>
                <a:gd name="connsiteX52" fmla="*/ 565979 w 1406316"/>
                <a:gd name="connsiteY52" fmla="*/ 1392808 h 1406316"/>
                <a:gd name="connsiteX53" fmla="*/ 522645 w 1406316"/>
                <a:gd name="connsiteY53" fmla="*/ 1298240 h 1406316"/>
                <a:gd name="connsiteX54" fmla="*/ 434073 w 1406316"/>
                <a:gd name="connsiteY54" fmla="*/ 1352792 h 1406316"/>
                <a:gd name="connsiteX55" fmla="*/ 410014 w 1406316"/>
                <a:gd name="connsiteY55" fmla="*/ 1251588 h 1406316"/>
                <a:gd name="connsiteX56" fmla="*/ 312505 w 1406316"/>
                <a:gd name="connsiteY56" fmla="*/ 1287813 h 1406316"/>
                <a:gd name="connsiteX57" fmla="*/ 308657 w 1406316"/>
                <a:gd name="connsiteY57" fmla="*/ 1183861 h 1406316"/>
                <a:gd name="connsiteX58" fmla="*/ 205950 w 1406316"/>
                <a:gd name="connsiteY58" fmla="*/ 1200366 h 1406316"/>
                <a:gd name="connsiteX59" fmla="*/ 222455 w 1406316"/>
                <a:gd name="connsiteY59" fmla="*/ 1097659 h 1406316"/>
                <a:gd name="connsiteX60" fmla="*/ 118503 w 1406316"/>
                <a:gd name="connsiteY60" fmla="*/ 1093811 h 1406316"/>
                <a:gd name="connsiteX61" fmla="*/ 154728 w 1406316"/>
                <a:gd name="connsiteY61" fmla="*/ 996302 h 1406316"/>
                <a:gd name="connsiteX62" fmla="*/ 53524 w 1406316"/>
                <a:gd name="connsiteY62" fmla="*/ 972243 h 1406316"/>
                <a:gd name="connsiteX63" fmla="*/ 108076 w 1406316"/>
                <a:gd name="connsiteY63" fmla="*/ 883671 h 1406316"/>
                <a:gd name="connsiteX64" fmla="*/ 13508 w 1406316"/>
                <a:gd name="connsiteY64" fmla="*/ 840337 h 1406316"/>
                <a:gd name="connsiteX65" fmla="*/ 84296 w 1406316"/>
                <a:gd name="connsiteY65" fmla="*/ 764113 h 1406316"/>
                <a:gd name="connsiteX66" fmla="*/ 0 w 1406316"/>
                <a:gd name="connsiteY66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00366 w 1406316"/>
                <a:gd name="connsiteY26" fmla="*/ 205950 h 1406316"/>
                <a:gd name="connsiteX27" fmla="*/ 1166207 w 1406316"/>
                <a:gd name="connsiteY27" fmla="*/ 625606 h 1406316"/>
                <a:gd name="connsiteX28" fmla="*/ 1183861 w 1406316"/>
                <a:gd name="connsiteY28" fmla="*/ 30865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183861 w 1406316"/>
                <a:gd name="connsiteY28" fmla="*/ 30865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87813 w 1406316"/>
                <a:gd name="connsiteY29" fmla="*/ 3125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4100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352792 w 1406316"/>
                <a:gd name="connsiteY31" fmla="*/ 4340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5226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764113 w 1406316"/>
                <a:gd name="connsiteY17" fmla="*/ 842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567263 w 1406316"/>
                <a:gd name="connsiteY17" fmla="*/ 439896 h 1406316"/>
                <a:gd name="connsiteX18" fmla="*/ 840337 w 1406316"/>
                <a:gd name="connsiteY18" fmla="*/ 135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703158 h 1406316"/>
                <a:gd name="connsiteX1" fmla="*/ 84296 w 1406316"/>
                <a:gd name="connsiteY1" fmla="*/ 642203 h 1406316"/>
                <a:gd name="connsiteX2" fmla="*/ 13508 w 1406316"/>
                <a:gd name="connsiteY2" fmla="*/ 565979 h 1406316"/>
                <a:gd name="connsiteX3" fmla="*/ 108076 w 1406316"/>
                <a:gd name="connsiteY3" fmla="*/ 522645 h 1406316"/>
                <a:gd name="connsiteX4" fmla="*/ 53524 w 1406316"/>
                <a:gd name="connsiteY4" fmla="*/ 434073 h 1406316"/>
                <a:gd name="connsiteX5" fmla="*/ 154728 w 1406316"/>
                <a:gd name="connsiteY5" fmla="*/ 410014 h 1406316"/>
                <a:gd name="connsiteX6" fmla="*/ 118503 w 1406316"/>
                <a:gd name="connsiteY6" fmla="*/ 312505 h 1406316"/>
                <a:gd name="connsiteX7" fmla="*/ 222455 w 1406316"/>
                <a:gd name="connsiteY7" fmla="*/ 308657 h 1406316"/>
                <a:gd name="connsiteX8" fmla="*/ 205950 w 1406316"/>
                <a:gd name="connsiteY8" fmla="*/ 205950 h 1406316"/>
                <a:gd name="connsiteX9" fmla="*/ 308657 w 1406316"/>
                <a:gd name="connsiteY9" fmla="*/ 222455 h 1406316"/>
                <a:gd name="connsiteX10" fmla="*/ 312505 w 1406316"/>
                <a:gd name="connsiteY10" fmla="*/ 118503 h 1406316"/>
                <a:gd name="connsiteX11" fmla="*/ 410014 w 1406316"/>
                <a:gd name="connsiteY11" fmla="*/ 154728 h 1406316"/>
                <a:gd name="connsiteX12" fmla="*/ 434073 w 1406316"/>
                <a:gd name="connsiteY12" fmla="*/ 53524 h 1406316"/>
                <a:gd name="connsiteX13" fmla="*/ 522645 w 1406316"/>
                <a:gd name="connsiteY13" fmla="*/ 108076 h 1406316"/>
                <a:gd name="connsiteX14" fmla="*/ 565979 w 1406316"/>
                <a:gd name="connsiteY14" fmla="*/ 13508 h 1406316"/>
                <a:gd name="connsiteX15" fmla="*/ 642203 w 1406316"/>
                <a:gd name="connsiteY15" fmla="*/ 84296 h 1406316"/>
                <a:gd name="connsiteX16" fmla="*/ 703158 w 1406316"/>
                <a:gd name="connsiteY16" fmla="*/ 0 h 1406316"/>
                <a:gd name="connsiteX17" fmla="*/ 567263 w 1406316"/>
                <a:gd name="connsiteY17" fmla="*/ 439896 h 1406316"/>
                <a:gd name="connsiteX18" fmla="*/ 579987 w 1406316"/>
                <a:gd name="connsiteY18" fmla="*/ 534208 h 1406316"/>
                <a:gd name="connsiteX19" fmla="*/ 394721 w 1406316"/>
                <a:gd name="connsiteY19" fmla="*/ 508126 h 1406316"/>
                <a:gd name="connsiteX20" fmla="*/ 388043 w 1406316"/>
                <a:gd name="connsiteY20" fmla="*/ 663124 h 1406316"/>
                <a:gd name="connsiteX21" fmla="*/ 505807 w 1406316"/>
                <a:gd name="connsiteY21" fmla="*/ 644656 h 1406316"/>
                <a:gd name="connsiteX22" fmla="*/ 551802 w 1406316"/>
                <a:gd name="connsiteY22" fmla="*/ 637328 h 1406316"/>
                <a:gd name="connsiteX23" fmla="*/ 702657 w 1406316"/>
                <a:gd name="connsiteY23" fmla="*/ 581156 h 1406316"/>
                <a:gd name="connsiteX24" fmla="*/ 1068411 w 1406316"/>
                <a:gd name="connsiteY24" fmla="*/ 626503 h 1406316"/>
                <a:gd name="connsiteX25" fmla="*/ 1123059 w 1406316"/>
                <a:gd name="connsiteY25" fmla="*/ 616155 h 1406316"/>
                <a:gd name="connsiteX26" fmla="*/ 1213066 w 1406316"/>
                <a:gd name="connsiteY26" fmla="*/ 644100 h 1406316"/>
                <a:gd name="connsiteX27" fmla="*/ 1166207 w 1406316"/>
                <a:gd name="connsiteY27" fmla="*/ 625606 h 1406316"/>
                <a:gd name="connsiteX28" fmla="*/ 1221961 w 1406316"/>
                <a:gd name="connsiteY28" fmla="*/ 619807 h 1406316"/>
                <a:gd name="connsiteX29" fmla="*/ 1256063 w 1406316"/>
                <a:gd name="connsiteY29" fmla="*/ 642705 h 1406316"/>
                <a:gd name="connsiteX30" fmla="*/ 1251588 w 1406316"/>
                <a:gd name="connsiteY30" fmla="*/ 689414 h 1406316"/>
                <a:gd name="connsiteX31" fmla="*/ 1289292 w 1406316"/>
                <a:gd name="connsiteY31" fmla="*/ 637273 h 1406316"/>
                <a:gd name="connsiteX32" fmla="*/ 1298240 w 1406316"/>
                <a:gd name="connsiteY32" fmla="*/ 624245 h 1406316"/>
                <a:gd name="connsiteX33" fmla="*/ 1392808 w 1406316"/>
                <a:gd name="connsiteY33" fmla="*/ 565979 h 1406316"/>
                <a:gd name="connsiteX34" fmla="*/ 1322020 w 1406316"/>
                <a:gd name="connsiteY34" fmla="*/ 642203 h 1406316"/>
                <a:gd name="connsiteX35" fmla="*/ 1406316 w 1406316"/>
                <a:gd name="connsiteY35" fmla="*/ 703158 h 1406316"/>
                <a:gd name="connsiteX36" fmla="*/ 1322020 w 1406316"/>
                <a:gd name="connsiteY36" fmla="*/ 764113 h 1406316"/>
                <a:gd name="connsiteX37" fmla="*/ 1392808 w 1406316"/>
                <a:gd name="connsiteY37" fmla="*/ 840337 h 1406316"/>
                <a:gd name="connsiteX38" fmla="*/ 1298240 w 1406316"/>
                <a:gd name="connsiteY38" fmla="*/ 883671 h 1406316"/>
                <a:gd name="connsiteX39" fmla="*/ 1352792 w 1406316"/>
                <a:gd name="connsiteY39" fmla="*/ 972243 h 1406316"/>
                <a:gd name="connsiteX40" fmla="*/ 1251588 w 1406316"/>
                <a:gd name="connsiteY40" fmla="*/ 996302 h 1406316"/>
                <a:gd name="connsiteX41" fmla="*/ 1287813 w 1406316"/>
                <a:gd name="connsiteY41" fmla="*/ 1093811 h 1406316"/>
                <a:gd name="connsiteX42" fmla="*/ 1183861 w 1406316"/>
                <a:gd name="connsiteY42" fmla="*/ 1097659 h 1406316"/>
                <a:gd name="connsiteX43" fmla="*/ 1200366 w 1406316"/>
                <a:gd name="connsiteY43" fmla="*/ 1200366 h 1406316"/>
                <a:gd name="connsiteX44" fmla="*/ 1097659 w 1406316"/>
                <a:gd name="connsiteY44" fmla="*/ 1183861 h 1406316"/>
                <a:gd name="connsiteX45" fmla="*/ 1093811 w 1406316"/>
                <a:gd name="connsiteY45" fmla="*/ 1287813 h 1406316"/>
                <a:gd name="connsiteX46" fmla="*/ 996302 w 1406316"/>
                <a:gd name="connsiteY46" fmla="*/ 1251588 h 1406316"/>
                <a:gd name="connsiteX47" fmla="*/ 972243 w 1406316"/>
                <a:gd name="connsiteY47" fmla="*/ 1352792 h 1406316"/>
                <a:gd name="connsiteX48" fmla="*/ 883671 w 1406316"/>
                <a:gd name="connsiteY48" fmla="*/ 1298240 h 1406316"/>
                <a:gd name="connsiteX49" fmla="*/ 840337 w 1406316"/>
                <a:gd name="connsiteY49" fmla="*/ 1392808 h 1406316"/>
                <a:gd name="connsiteX50" fmla="*/ 764113 w 1406316"/>
                <a:gd name="connsiteY50" fmla="*/ 1322020 h 1406316"/>
                <a:gd name="connsiteX51" fmla="*/ 703158 w 1406316"/>
                <a:gd name="connsiteY51" fmla="*/ 1406316 h 1406316"/>
                <a:gd name="connsiteX52" fmla="*/ 642203 w 1406316"/>
                <a:gd name="connsiteY52" fmla="*/ 1322020 h 1406316"/>
                <a:gd name="connsiteX53" fmla="*/ 565979 w 1406316"/>
                <a:gd name="connsiteY53" fmla="*/ 1392808 h 1406316"/>
                <a:gd name="connsiteX54" fmla="*/ 522645 w 1406316"/>
                <a:gd name="connsiteY54" fmla="*/ 1298240 h 1406316"/>
                <a:gd name="connsiteX55" fmla="*/ 434073 w 1406316"/>
                <a:gd name="connsiteY55" fmla="*/ 1352792 h 1406316"/>
                <a:gd name="connsiteX56" fmla="*/ 410014 w 1406316"/>
                <a:gd name="connsiteY56" fmla="*/ 1251588 h 1406316"/>
                <a:gd name="connsiteX57" fmla="*/ 312505 w 1406316"/>
                <a:gd name="connsiteY57" fmla="*/ 1287813 h 1406316"/>
                <a:gd name="connsiteX58" fmla="*/ 308657 w 1406316"/>
                <a:gd name="connsiteY58" fmla="*/ 1183861 h 1406316"/>
                <a:gd name="connsiteX59" fmla="*/ 205950 w 1406316"/>
                <a:gd name="connsiteY59" fmla="*/ 1200366 h 1406316"/>
                <a:gd name="connsiteX60" fmla="*/ 222455 w 1406316"/>
                <a:gd name="connsiteY60" fmla="*/ 1097659 h 1406316"/>
                <a:gd name="connsiteX61" fmla="*/ 118503 w 1406316"/>
                <a:gd name="connsiteY61" fmla="*/ 1093811 h 1406316"/>
                <a:gd name="connsiteX62" fmla="*/ 154728 w 1406316"/>
                <a:gd name="connsiteY62" fmla="*/ 996302 h 1406316"/>
                <a:gd name="connsiteX63" fmla="*/ 53524 w 1406316"/>
                <a:gd name="connsiteY63" fmla="*/ 972243 h 1406316"/>
                <a:gd name="connsiteX64" fmla="*/ 108076 w 1406316"/>
                <a:gd name="connsiteY64" fmla="*/ 883671 h 1406316"/>
                <a:gd name="connsiteX65" fmla="*/ 13508 w 1406316"/>
                <a:gd name="connsiteY65" fmla="*/ 840337 h 1406316"/>
                <a:gd name="connsiteX66" fmla="*/ 84296 w 1406316"/>
                <a:gd name="connsiteY66" fmla="*/ 764113 h 1406316"/>
                <a:gd name="connsiteX67" fmla="*/ 0 w 1406316"/>
                <a:gd name="connsiteY67" fmla="*/ 703158 h 1406316"/>
                <a:gd name="connsiteX0" fmla="*/ 0 w 1406316"/>
                <a:gd name="connsiteY0" fmla="*/ 689650 h 1392808"/>
                <a:gd name="connsiteX1" fmla="*/ 84296 w 1406316"/>
                <a:gd name="connsiteY1" fmla="*/ 628695 h 1392808"/>
                <a:gd name="connsiteX2" fmla="*/ 13508 w 1406316"/>
                <a:gd name="connsiteY2" fmla="*/ 552471 h 1392808"/>
                <a:gd name="connsiteX3" fmla="*/ 108076 w 1406316"/>
                <a:gd name="connsiteY3" fmla="*/ 509137 h 1392808"/>
                <a:gd name="connsiteX4" fmla="*/ 53524 w 1406316"/>
                <a:gd name="connsiteY4" fmla="*/ 420565 h 1392808"/>
                <a:gd name="connsiteX5" fmla="*/ 154728 w 1406316"/>
                <a:gd name="connsiteY5" fmla="*/ 396506 h 1392808"/>
                <a:gd name="connsiteX6" fmla="*/ 118503 w 1406316"/>
                <a:gd name="connsiteY6" fmla="*/ 298997 h 1392808"/>
                <a:gd name="connsiteX7" fmla="*/ 222455 w 1406316"/>
                <a:gd name="connsiteY7" fmla="*/ 295149 h 1392808"/>
                <a:gd name="connsiteX8" fmla="*/ 205950 w 1406316"/>
                <a:gd name="connsiteY8" fmla="*/ 192442 h 1392808"/>
                <a:gd name="connsiteX9" fmla="*/ 308657 w 1406316"/>
                <a:gd name="connsiteY9" fmla="*/ 208947 h 1392808"/>
                <a:gd name="connsiteX10" fmla="*/ 312505 w 1406316"/>
                <a:gd name="connsiteY10" fmla="*/ 104995 h 1392808"/>
                <a:gd name="connsiteX11" fmla="*/ 410014 w 1406316"/>
                <a:gd name="connsiteY11" fmla="*/ 141220 h 1392808"/>
                <a:gd name="connsiteX12" fmla="*/ 434073 w 1406316"/>
                <a:gd name="connsiteY12" fmla="*/ 40016 h 1392808"/>
                <a:gd name="connsiteX13" fmla="*/ 522645 w 1406316"/>
                <a:gd name="connsiteY13" fmla="*/ 94568 h 1392808"/>
                <a:gd name="connsiteX14" fmla="*/ 565979 w 1406316"/>
                <a:gd name="connsiteY14" fmla="*/ 0 h 1392808"/>
                <a:gd name="connsiteX15" fmla="*/ 642203 w 1406316"/>
                <a:gd name="connsiteY15" fmla="*/ 70788 h 1392808"/>
                <a:gd name="connsiteX16" fmla="*/ 690458 w 1406316"/>
                <a:gd name="connsiteY16" fmla="*/ 392892 h 1392808"/>
                <a:gd name="connsiteX17" fmla="*/ 567263 w 1406316"/>
                <a:gd name="connsiteY17" fmla="*/ 426388 h 1392808"/>
                <a:gd name="connsiteX18" fmla="*/ 579987 w 1406316"/>
                <a:gd name="connsiteY18" fmla="*/ 520700 h 1392808"/>
                <a:gd name="connsiteX19" fmla="*/ 394721 w 1406316"/>
                <a:gd name="connsiteY19" fmla="*/ 494618 h 1392808"/>
                <a:gd name="connsiteX20" fmla="*/ 388043 w 1406316"/>
                <a:gd name="connsiteY20" fmla="*/ 649616 h 1392808"/>
                <a:gd name="connsiteX21" fmla="*/ 505807 w 1406316"/>
                <a:gd name="connsiteY21" fmla="*/ 631148 h 1392808"/>
                <a:gd name="connsiteX22" fmla="*/ 551802 w 1406316"/>
                <a:gd name="connsiteY22" fmla="*/ 623820 h 1392808"/>
                <a:gd name="connsiteX23" fmla="*/ 702657 w 1406316"/>
                <a:gd name="connsiteY23" fmla="*/ 567648 h 1392808"/>
                <a:gd name="connsiteX24" fmla="*/ 1068411 w 1406316"/>
                <a:gd name="connsiteY24" fmla="*/ 612995 h 1392808"/>
                <a:gd name="connsiteX25" fmla="*/ 1123059 w 1406316"/>
                <a:gd name="connsiteY25" fmla="*/ 602647 h 1392808"/>
                <a:gd name="connsiteX26" fmla="*/ 1213066 w 1406316"/>
                <a:gd name="connsiteY26" fmla="*/ 630592 h 1392808"/>
                <a:gd name="connsiteX27" fmla="*/ 1166207 w 1406316"/>
                <a:gd name="connsiteY27" fmla="*/ 612098 h 1392808"/>
                <a:gd name="connsiteX28" fmla="*/ 1221961 w 1406316"/>
                <a:gd name="connsiteY28" fmla="*/ 606299 h 1392808"/>
                <a:gd name="connsiteX29" fmla="*/ 1256063 w 1406316"/>
                <a:gd name="connsiteY29" fmla="*/ 629197 h 1392808"/>
                <a:gd name="connsiteX30" fmla="*/ 1251588 w 1406316"/>
                <a:gd name="connsiteY30" fmla="*/ 675906 h 1392808"/>
                <a:gd name="connsiteX31" fmla="*/ 1289292 w 1406316"/>
                <a:gd name="connsiteY31" fmla="*/ 623765 h 1392808"/>
                <a:gd name="connsiteX32" fmla="*/ 1298240 w 1406316"/>
                <a:gd name="connsiteY32" fmla="*/ 610737 h 1392808"/>
                <a:gd name="connsiteX33" fmla="*/ 1392808 w 1406316"/>
                <a:gd name="connsiteY33" fmla="*/ 552471 h 1392808"/>
                <a:gd name="connsiteX34" fmla="*/ 1322020 w 1406316"/>
                <a:gd name="connsiteY34" fmla="*/ 628695 h 1392808"/>
                <a:gd name="connsiteX35" fmla="*/ 1406316 w 1406316"/>
                <a:gd name="connsiteY35" fmla="*/ 689650 h 1392808"/>
                <a:gd name="connsiteX36" fmla="*/ 1322020 w 1406316"/>
                <a:gd name="connsiteY36" fmla="*/ 750605 h 1392808"/>
                <a:gd name="connsiteX37" fmla="*/ 1392808 w 1406316"/>
                <a:gd name="connsiteY37" fmla="*/ 826829 h 1392808"/>
                <a:gd name="connsiteX38" fmla="*/ 1298240 w 1406316"/>
                <a:gd name="connsiteY38" fmla="*/ 870163 h 1392808"/>
                <a:gd name="connsiteX39" fmla="*/ 1352792 w 1406316"/>
                <a:gd name="connsiteY39" fmla="*/ 958735 h 1392808"/>
                <a:gd name="connsiteX40" fmla="*/ 1251588 w 1406316"/>
                <a:gd name="connsiteY40" fmla="*/ 982794 h 1392808"/>
                <a:gd name="connsiteX41" fmla="*/ 1287813 w 1406316"/>
                <a:gd name="connsiteY41" fmla="*/ 1080303 h 1392808"/>
                <a:gd name="connsiteX42" fmla="*/ 1183861 w 1406316"/>
                <a:gd name="connsiteY42" fmla="*/ 1084151 h 1392808"/>
                <a:gd name="connsiteX43" fmla="*/ 1200366 w 1406316"/>
                <a:gd name="connsiteY43" fmla="*/ 1186858 h 1392808"/>
                <a:gd name="connsiteX44" fmla="*/ 1097659 w 1406316"/>
                <a:gd name="connsiteY44" fmla="*/ 1170353 h 1392808"/>
                <a:gd name="connsiteX45" fmla="*/ 1093811 w 1406316"/>
                <a:gd name="connsiteY45" fmla="*/ 1274305 h 1392808"/>
                <a:gd name="connsiteX46" fmla="*/ 996302 w 1406316"/>
                <a:gd name="connsiteY46" fmla="*/ 1238080 h 1392808"/>
                <a:gd name="connsiteX47" fmla="*/ 972243 w 1406316"/>
                <a:gd name="connsiteY47" fmla="*/ 1339284 h 1392808"/>
                <a:gd name="connsiteX48" fmla="*/ 883671 w 1406316"/>
                <a:gd name="connsiteY48" fmla="*/ 1284732 h 1392808"/>
                <a:gd name="connsiteX49" fmla="*/ 840337 w 1406316"/>
                <a:gd name="connsiteY49" fmla="*/ 1379300 h 1392808"/>
                <a:gd name="connsiteX50" fmla="*/ 764113 w 1406316"/>
                <a:gd name="connsiteY50" fmla="*/ 1308512 h 1392808"/>
                <a:gd name="connsiteX51" fmla="*/ 703158 w 1406316"/>
                <a:gd name="connsiteY51" fmla="*/ 1392808 h 1392808"/>
                <a:gd name="connsiteX52" fmla="*/ 642203 w 1406316"/>
                <a:gd name="connsiteY52" fmla="*/ 1308512 h 1392808"/>
                <a:gd name="connsiteX53" fmla="*/ 565979 w 1406316"/>
                <a:gd name="connsiteY53" fmla="*/ 1379300 h 1392808"/>
                <a:gd name="connsiteX54" fmla="*/ 522645 w 1406316"/>
                <a:gd name="connsiteY54" fmla="*/ 1284732 h 1392808"/>
                <a:gd name="connsiteX55" fmla="*/ 434073 w 1406316"/>
                <a:gd name="connsiteY55" fmla="*/ 1339284 h 1392808"/>
                <a:gd name="connsiteX56" fmla="*/ 410014 w 1406316"/>
                <a:gd name="connsiteY56" fmla="*/ 1238080 h 1392808"/>
                <a:gd name="connsiteX57" fmla="*/ 312505 w 1406316"/>
                <a:gd name="connsiteY57" fmla="*/ 1274305 h 1392808"/>
                <a:gd name="connsiteX58" fmla="*/ 308657 w 1406316"/>
                <a:gd name="connsiteY58" fmla="*/ 1170353 h 1392808"/>
                <a:gd name="connsiteX59" fmla="*/ 205950 w 1406316"/>
                <a:gd name="connsiteY59" fmla="*/ 1186858 h 1392808"/>
                <a:gd name="connsiteX60" fmla="*/ 222455 w 1406316"/>
                <a:gd name="connsiteY60" fmla="*/ 1084151 h 1392808"/>
                <a:gd name="connsiteX61" fmla="*/ 118503 w 1406316"/>
                <a:gd name="connsiteY61" fmla="*/ 1080303 h 1392808"/>
                <a:gd name="connsiteX62" fmla="*/ 154728 w 1406316"/>
                <a:gd name="connsiteY62" fmla="*/ 982794 h 1392808"/>
                <a:gd name="connsiteX63" fmla="*/ 53524 w 1406316"/>
                <a:gd name="connsiteY63" fmla="*/ 958735 h 1392808"/>
                <a:gd name="connsiteX64" fmla="*/ 108076 w 1406316"/>
                <a:gd name="connsiteY64" fmla="*/ 870163 h 1392808"/>
                <a:gd name="connsiteX65" fmla="*/ 13508 w 1406316"/>
                <a:gd name="connsiteY65" fmla="*/ 826829 h 1392808"/>
                <a:gd name="connsiteX66" fmla="*/ 84296 w 1406316"/>
                <a:gd name="connsiteY66" fmla="*/ 750605 h 1392808"/>
                <a:gd name="connsiteX67" fmla="*/ 0 w 1406316"/>
                <a:gd name="connsiteY67" fmla="*/ 689650 h 1392808"/>
                <a:gd name="connsiteX0" fmla="*/ 0 w 1406316"/>
                <a:gd name="connsiteY0" fmla="*/ 689650 h 1392808"/>
                <a:gd name="connsiteX1" fmla="*/ 84296 w 1406316"/>
                <a:gd name="connsiteY1" fmla="*/ 628695 h 1392808"/>
                <a:gd name="connsiteX2" fmla="*/ 13508 w 1406316"/>
                <a:gd name="connsiteY2" fmla="*/ 552471 h 1392808"/>
                <a:gd name="connsiteX3" fmla="*/ 108076 w 1406316"/>
                <a:gd name="connsiteY3" fmla="*/ 509137 h 1392808"/>
                <a:gd name="connsiteX4" fmla="*/ 53524 w 1406316"/>
                <a:gd name="connsiteY4" fmla="*/ 420565 h 1392808"/>
                <a:gd name="connsiteX5" fmla="*/ 154728 w 1406316"/>
                <a:gd name="connsiteY5" fmla="*/ 396506 h 1392808"/>
                <a:gd name="connsiteX6" fmla="*/ 118503 w 1406316"/>
                <a:gd name="connsiteY6" fmla="*/ 298997 h 1392808"/>
                <a:gd name="connsiteX7" fmla="*/ 222455 w 1406316"/>
                <a:gd name="connsiteY7" fmla="*/ 295149 h 1392808"/>
                <a:gd name="connsiteX8" fmla="*/ 205950 w 1406316"/>
                <a:gd name="connsiteY8" fmla="*/ 192442 h 1392808"/>
                <a:gd name="connsiteX9" fmla="*/ 308657 w 1406316"/>
                <a:gd name="connsiteY9" fmla="*/ 208947 h 1392808"/>
                <a:gd name="connsiteX10" fmla="*/ 312505 w 1406316"/>
                <a:gd name="connsiteY10" fmla="*/ 104995 h 1392808"/>
                <a:gd name="connsiteX11" fmla="*/ 410014 w 1406316"/>
                <a:gd name="connsiteY11" fmla="*/ 141220 h 1392808"/>
                <a:gd name="connsiteX12" fmla="*/ 434073 w 1406316"/>
                <a:gd name="connsiteY12" fmla="*/ 40016 h 1392808"/>
                <a:gd name="connsiteX13" fmla="*/ 522645 w 1406316"/>
                <a:gd name="connsiteY13" fmla="*/ 94568 h 1392808"/>
                <a:gd name="connsiteX14" fmla="*/ 565979 w 1406316"/>
                <a:gd name="connsiteY14" fmla="*/ 0 h 1392808"/>
                <a:gd name="connsiteX15" fmla="*/ 477103 w 1406316"/>
                <a:gd name="connsiteY15" fmla="*/ 388288 h 1392808"/>
                <a:gd name="connsiteX16" fmla="*/ 690458 w 1406316"/>
                <a:gd name="connsiteY16" fmla="*/ 392892 h 1392808"/>
                <a:gd name="connsiteX17" fmla="*/ 567263 w 1406316"/>
                <a:gd name="connsiteY17" fmla="*/ 426388 h 1392808"/>
                <a:gd name="connsiteX18" fmla="*/ 579987 w 1406316"/>
                <a:gd name="connsiteY18" fmla="*/ 520700 h 1392808"/>
                <a:gd name="connsiteX19" fmla="*/ 394721 w 1406316"/>
                <a:gd name="connsiteY19" fmla="*/ 494618 h 1392808"/>
                <a:gd name="connsiteX20" fmla="*/ 388043 w 1406316"/>
                <a:gd name="connsiteY20" fmla="*/ 649616 h 1392808"/>
                <a:gd name="connsiteX21" fmla="*/ 505807 w 1406316"/>
                <a:gd name="connsiteY21" fmla="*/ 631148 h 1392808"/>
                <a:gd name="connsiteX22" fmla="*/ 551802 w 1406316"/>
                <a:gd name="connsiteY22" fmla="*/ 623820 h 1392808"/>
                <a:gd name="connsiteX23" fmla="*/ 702657 w 1406316"/>
                <a:gd name="connsiteY23" fmla="*/ 567648 h 1392808"/>
                <a:gd name="connsiteX24" fmla="*/ 1068411 w 1406316"/>
                <a:gd name="connsiteY24" fmla="*/ 612995 h 1392808"/>
                <a:gd name="connsiteX25" fmla="*/ 1123059 w 1406316"/>
                <a:gd name="connsiteY25" fmla="*/ 602647 h 1392808"/>
                <a:gd name="connsiteX26" fmla="*/ 1213066 w 1406316"/>
                <a:gd name="connsiteY26" fmla="*/ 630592 h 1392808"/>
                <a:gd name="connsiteX27" fmla="*/ 1166207 w 1406316"/>
                <a:gd name="connsiteY27" fmla="*/ 612098 h 1392808"/>
                <a:gd name="connsiteX28" fmla="*/ 1221961 w 1406316"/>
                <a:gd name="connsiteY28" fmla="*/ 606299 h 1392808"/>
                <a:gd name="connsiteX29" fmla="*/ 1256063 w 1406316"/>
                <a:gd name="connsiteY29" fmla="*/ 629197 h 1392808"/>
                <a:gd name="connsiteX30" fmla="*/ 1251588 w 1406316"/>
                <a:gd name="connsiteY30" fmla="*/ 675906 h 1392808"/>
                <a:gd name="connsiteX31" fmla="*/ 1289292 w 1406316"/>
                <a:gd name="connsiteY31" fmla="*/ 623765 h 1392808"/>
                <a:gd name="connsiteX32" fmla="*/ 1298240 w 1406316"/>
                <a:gd name="connsiteY32" fmla="*/ 610737 h 1392808"/>
                <a:gd name="connsiteX33" fmla="*/ 1392808 w 1406316"/>
                <a:gd name="connsiteY33" fmla="*/ 552471 h 1392808"/>
                <a:gd name="connsiteX34" fmla="*/ 1322020 w 1406316"/>
                <a:gd name="connsiteY34" fmla="*/ 628695 h 1392808"/>
                <a:gd name="connsiteX35" fmla="*/ 1406316 w 1406316"/>
                <a:gd name="connsiteY35" fmla="*/ 689650 h 1392808"/>
                <a:gd name="connsiteX36" fmla="*/ 1322020 w 1406316"/>
                <a:gd name="connsiteY36" fmla="*/ 750605 h 1392808"/>
                <a:gd name="connsiteX37" fmla="*/ 1392808 w 1406316"/>
                <a:gd name="connsiteY37" fmla="*/ 826829 h 1392808"/>
                <a:gd name="connsiteX38" fmla="*/ 1298240 w 1406316"/>
                <a:gd name="connsiteY38" fmla="*/ 870163 h 1392808"/>
                <a:gd name="connsiteX39" fmla="*/ 1352792 w 1406316"/>
                <a:gd name="connsiteY39" fmla="*/ 958735 h 1392808"/>
                <a:gd name="connsiteX40" fmla="*/ 1251588 w 1406316"/>
                <a:gd name="connsiteY40" fmla="*/ 982794 h 1392808"/>
                <a:gd name="connsiteX41" fmla="*/ 1287813 w 1406316"/>
                <a:gd name="connsiteY41" fmla="*/ 1080303 h 1392808"/>
                <a:gd name="connsiteX42" fmla="*/ 1183861 w 1406316"/>
                <a:gd name="connsiteY42" fmla="*/ 1084151 h 1392808"/>
                <a:gd name="connsiteX43" fmla="*/ 1200366 w 1406316"/>
                <a:gd name="connsiteY43" fmla="*/ 1186858 h 1392808"/>
                <a:gd name="connsiteX44" fmla="*/ 1097659 w 1406316"/>
                <a:gd name="connsiteY44" fmla="*/ 1170353 h 1392808"/>
                <a:gd name="connsiteX45" fmla="*/ 1093811 w 1406316"/>
                <a:gd name="connsiteY45" fmla="*/ 1274305 h 1392808"/>
                <a:gd name="connsiteX46" fmla="*/ 996302 w 1406316"/>
                <a:gd name="connsiteY46" fmla="*/ 1238080 h 1392808"/>
                <a:gd name="connsiteX47" fmla="*/ 972243 w 1406316"/>
                <a:gd name="connsiteY47" fmla="*/ 1339284 h 1392808"/>
                <a:gd name="connsiteX48" fmla="*/ 883671 w 1406316"/>
                <a:gd name="connsiteY48" fmla="*/ 1284732 h 1392808"/>
                <a:gd name="connsiteX49" fmla="*/ 840337 w 1406316"/>
                <a:gd name="connsiteY49" fmla="*/ 1379300 h 1392808"/>
                <a:gd name="connsiteX50" fmla="*/ 764113 w 1406316"/>
                <a:gd name="connsiteY50" fmla="*/ 1308512 h 1392808"/>
                <a:gd name="connsiteX51" fmla="*/ 703158 w 1406316"/>
                <a:gd name="connsiteY51" fmla="*/ 1392808 h 1392808"/>
                <a:gd name="connsiteX52" fmla="*/ 642203 w 1406316"/>
                <a:gd name="connsiteY52" fmla="*/ 1308512 h 1392808"/>
                <a:gd name="connsiteX53" fmla="*/ 565979 w 1406316"/>
                <a:gd name="connsiteY53" fmla="*/ 1379300 h 1392808"/>
                <a:gd name="connsiteX54" fmla="*/ 522645 w 1406316"/>
                <a:gd name="connsiteY54" fmla="*/ 1284732 h 1392808"/>
                <a:gd name="connsiteX55" fmla="*/ 434073 w 1406316"/>
                <a:gd name="connsiteY55" fmla="*/ 1339284 h 1392808"/>
                <a:gd name="connsiteX56" fmla="*/ 410014 w 1406316"/>
                <a:gd name="connsiteY56" fmla="*/ 1238080 h 1392808"/>
                <a:gd name="connsiteX57" fmla="*/ 312505 w 1406316"/>
                <a:gd name="connsiteY57" fmla="*/ 1274305 h 1392808"/>
                <a:gd name="connsiteX58" fmla="*/ 308657 w 1406316"/>
                <a:gd name="connsiteY58" fmla="*/ 1170353 h 1392808"/>
                <a:gd name="connsiteX59" fmla="*/ 205950 w 1406316"/>
                <a:gd name="connsiteY59" fmla="*/ 1186858 h 1392808"/>
                <a:gd name="connsiteX60" fmla="*/ 222455 w 1406316"/>
                <a:gd name="connsiteY60" fmla="*/ 1084151 h 1392808"/>
                <a:gd name="connsiteX61" fmla="*/ 118503 w 1406316"/>
                <a:gd name="connsiteY61" fmla="*/ 1080303 h 1392808"/>
                <a:gd name="connsiteX62" fmla="*/ 154728 w 1406316"/>
                <a:gd name="connsiteY62" fmla="*/ 982794 h 1392808"/>
                <a:gd name="connsiteX63" fmla="*/ 53524 w 1406316"/>
                <a:gd name="connsiteY63" fmla="*/ 958735 h 1392808"/>
                <a:gd name="connsiteX64" fmla="*/ 108076 w 1406316"/>
                <a:gd name="connsiteY64" fmla="*/ 870163 h 1392808"/>
                <a:gd name="connsiteX65" fmla="*/ 13508 w 1406316"/>
                <a:gd name="connsiteY65" fmla="*/ 826829 h 1392808"/>
                <a:gd name="connsiteX66" fmla="*/ 84296 w 1406316"/>
                <a:gd name="connsiteY66" fmla="*/ 750605 h 1392808"/>
                <a:gd name="connsiteX67" fmla="*/ 0 w 1406316"/>
                <a:gd name="connsiteY67" fmla="*/ 689650 h 1392808"/>
                <a:gd name="connsiteX0" fmla="*/ 0 w 1406316"/>
                <a:gd name="connsiteY0" fmla="*/ 649634 h 1352792"/>
                <a:gd name="connsiteX1" fmla="*/ 84296 w 1406316"/>
                <a:gd name="connsiteY1" fmla="*/ 588679 h 1352792"/>
                <a:gd name="connsiteX2" fmla="*/ 13508 w 1406316"/>
                <a:gd name="connsiteY2" fmla="*/ 512455 h 1352792"/>
                <a:gd name="connsiteX3" fmla="*/ 108076 w 1406316"/>
                <a:gd name="connsiteY3" fmla="*/ 469121 h 1352792"/>
                <a:gd name="connsiteX4" fmla="*/ 53524 w 1406316"/>
                <a:gd name="connsiteY4" fmla="*/ 380549 h 1352792"/>
                <a:gd name="connsiteX5" fmla="*/ 154728 w 1406316"/>
                <a:gd name="connsiteY5" fmla="*/ 356490 h 1352792"/>
                <a:gd name="connsiteX6" fmla="*/ 118503 w 1406316"/>
                <a:gd name="connsiteY6" fmla="*/ 258981 h 1352792"/>
                <a:gd name="connsiteX7" fmla="*/ 222455 w 1406316"/>
                <a:gd name="connsiteY7" fmla="*/ 255133 h 1352792"/>
                <a:gd name="connsiteX8" fmla="*/ 205950 w 1406316"/>
                <a:gd name="connsiteY8" fmla="*/ 152426 h 1352792"/>
                <a:gd name="connsiteX9" fmla="*/ 308657 w 1406316"/>
                <a:gd name="connsiteY9" fmla="*/ 168931 h 1352792"/>
                <a:gd name="connsiteX10" fmla="*/ 312505 w 1406316"/>
                <a:gd name="connsiteY10" fmla="*/ 64979 h 1352792"/>
                <a:gd name="connsiteX11" fmla="*/ 410014 w 1406316"/>
                <a:gd name="connsiteY11" fmla="*/ 101204 h 1352792"/>
                <a:gd name="connsiteX12" fmla="*/ 434073 w 1406316"/>
                <a:gd name="connsiteY12" fmla="*/ 0 h 1352792"/>
                <a:gd name="connsiteX13" fmla="*/ 522645 w 1406316"/>
                <a:gd name="connsiteY13" fmla="*/ 54552 h 1352792"/>
                <a:gd name="connsiteX14" fmla="*/ 477103 w 1406316"/>
                <a:gd name="connsiteY14" fmla="*/ 348272 h 1352792"/>
                <a:gd name="connsiteX15" fmla="*/ 690458 w 1406316"/>
                <a:gd name="connsiteY15" fmla="*/ 352876 h 1352792"/>
                <a:gd name="connsiteX16" fmla="*/ 567263 w 1406316"/>
                <a:gd name="connsiteY16" fmla="*/ 386372 h 1352792"/>
                <a:gd name="connsiteX17" fmla="*/ 579987 w 1406316"/>
                <a:gd name="connsiteY17" fmla="*/ 480684 h 1352792"/>
                <a:gd name="connsiteX18" fmla="*/ 394721 w 1406316"/>
                <a:gd name="connsiteY18" fmla="*/ 454602 h 1352792"/>
                <a:gd name="connsiteX19" fmla="*/ 388043 w 1406316"/>
                <a:gd name="connsiteY19" fmla="*/ 609600 h 1352792"/>
                <a:gd name="connsiteX20" fmla="*/ 505807 w 1406316"/>
                <a:gd name="connsiteY20" fmla="*/ 591132 h 1352792"/>
                <a:gd name="connsiteX21" fmla="*/ 551802 w 1406316"/>
                <a:gd name="connsiteY21" fmla="*/ 583804 h 1352792"/>
                <a:gd name="connsiteX22" fmla="*/ 702657 w 1406316"/>
                <a:gd name="connsiteY22" fmla="*/ 527632 h 1352792"/>
                <a:gd name="connsiteX23" fmla="*/ 1068411 w 1406316"/>
                <a:gd name="connsiteY23" fmla="*/ 572979 h 1352792"/>
                <a:gd name="connsiteX24" fmla="*/ 1123059 w 1406316"/>
                <a:gd name="connsiteY24" fmla="*/ 562631 h 1352792"/>
                <a:gd name="connsiteX25" fmla="*/ 1213066 w 1406316"/>
                <a:gd name="connsiteY25" fmla="*/ 590576 h 1352792"/>
                <a:gd name="connsiteX26" fmla="*/ 1166207 w 1406316"/>
                <a:gd name="connsiteY26" fmla="*/ 572082 h 1352792"/>
                <a:gd name="connsiteX27" fmla="*/ 1221961 w 1406316"/>
                <a:gd name="connsiteY27" fmla="*/ 566283 h 1352792"/>
                <a:gd name="connsiteX28" fmla="*/ 1256063 w 1406316"/>
                <a:gd name="connsiteY28" fmla="*/ 589181 h 1352792"/>
                <a:gd name="connsiteX29" fmla="*/ 1251588 w 1406316"/>
                <a:gd name="connsiteY29" fmla="*/ 635890 h 1352792"/>
                <a:gd name="connsiteX30" fmla="*/ 1289292 w 1406316"/>
                <a:gd name="connsiteY30" fmla="*/ 583749 h 1352792"/>
                <a:gd name="connsiteX31" fmla="*/ 1298240 w 1406316"/>
                <a:gd name="connsiteY31" fmla="*/ 570721 h 1352792"/>
                <a:gd name="connsiteX32" fmla="*/ 1392808 w 1406316"/>
                <a:gd name="connsiteY32" fmla="*/ 512455 h 1352792"/>
                <a:gd name="connsiteX33" fmla="*/ 1322020 w 1406316"/>
                <a:gd name="connsiteY33" fmla="*/ 588679 h 1352792"/>
                <a:gd name="connsiteX34" fmla="*/ 1406316 w 1406316"/>
                <a:gd name="connsiteY34" fmla="*/ 649634 h 1352792"/>
                <a:gd name="connsiteX35" fmla="*/ 1322020 w 1406316"/>
                <a:gd name="connsiteY35" fmla="*/ 710589 h 1352792"/>
                <a:gd name="connsiteX36" fmla="*/ 1392808 w 1406316"/>
                <a:gd name="connsiteY36" fmla="*/ 786813 h 1352792"/>
                <a:gd name="connsiteX37" fmla="*/ 1298240 w 1406316"/>
                <a:gd name="connsiteY37" fmla="*/ 830147 h 1352792"/>
                <a:gd name="connsiteX38" fmla="*/ 1352792 w 1406316"/>
                <a:gd name="connsiteY38" fmla="*/ 918719 h 1352792"/>
                <a:gd name="connsiteX39" fmla="*/ 1251588 w 1406316"/>
                <a:gd name="connsiteY39" fmla="*/ 942778 h 1352792"/>
                <a:gd name="connsiteX40" fmla="*/ 1287813 w 1406316"/>
                <a:gd name="connsiteY40" fmla="*/ 1040287 h 1352792"/>
                <a:gd name="connsiteX41" fmla="*/ 1183861 w 1406316"/>
                <a:gd name="connsiteY41" fmla="*/ 1044135 h 1352792"/>
                <a:gd name="connsiteX42" fmla="*/ 1200366 w 1406316"/>
                <a:gd name="connsiteY42" fmla="*/ 1146842 h 1352792"/>
                <a:gd name="connsiteX43" fmla="*/ 1097659 w 1406316"/>
                <a:gd name="connsiteY43" fmla="*/ 1130337 h 1352792"/>
                <a:gd name="connsiteX44" fmla="*/ 1093811 w 1406316"/>
                <a:gd name="connsiteY44" fmla="*/ 1234289 h 1352792"/>
                <a:gd name="connsiteX45" fmla="*/ 996302 w 1406316"/>
                <a:gd name="connsiteY45" fmla="*/ 1198064 h 1352792"/>
                <a:gd name="connsiteX46" fmla="*/ 972243 w 1406316"/>
                <a:gd name="connsiteY46" fmla="*/ 1299268 h 1352792"/>
                <a:gd name="connsiteX47" fmla="*/ 883671 w 1406316"/>
                <a:gd name="connsiteY47" fmla="*/ 1244716 h 1352792"/>
                <a:gd name="connsiteX48" fmla="*/ 840337 w 1406316"/>
                <a:gd name="connsiteY48" fmla="*/ 1339284 h 1352792"/>
                <a:gd name="connsiteX49" fmla="*/ 764113 w 1406316"/>
                <a:gd name="connsiteY49" fmla="*/ 1268496 h 1352792"/>
                <a:gd name="connsiteX50" fmla="*/ 703158 w 1406316"/>
                <a:gd name="connsiteY50" fmla="*/ 1352792 h 1352792"/>
                <a:gd name="connsiteX51" fmla="*/ 642203 w 1406316"/>
                <a:gd name="connsiteY51" fmla="*/ 1268496 h 1352792"/>
                <a:gd name="connsiteX52" fmla="*/ 565979 w 1406316"/>
                <a:gd name="connsiteY52" fmla="*/ 1339284 h 1352792"/>
                <a:gd name="connsiteX53" fmla="*/ 522645 w 1406316"/>
                <a:gd name="connsiteY53" fmla="*/ 1244716 h 1352792"/>
                <a:gd name="connsiteX54" fmla="*/ 434073 w 1406316"/>
                <a:gd name="connsiteY54" fmla="*/ 1299268 h 1352792"/>
                <a:gd name="connsiteX55" fmla="*/ 410014 w 1406316"/>
                <a:gd name="connsiteY55" fmla="*/ 1198064 h 1352792"/>
                <a:gd name="connsiteX56" fmla="*/ 312505 w 1406316"/>
                <a:gd name="connsiteY56" fmla="*/ 1234289 h 1352792"/>
                <a:gd name="connsiteX57" fmla="*/ 308657 w 1406316"/>
                <a:gd name="connsiteY57" fmla="*/ 1130337 h 1352792"/>
                <a:gd name="connsiteX58" fmla="*/ 205950 w 1406316"/>
                <a:gd name="connsiteY58" fmla="*/ 1146842 h 1352792"/>
                <a:gd name="connsiteX59" fmla="*/ 222455 w 1406316"/>
                <a:gd name="connsiteY59" fmla="*/ 1044135 h 1352792"/>
                <a:gd name="connsiteX60" fmla="*/ 118503 w 1406316"/>
                <a:gd name="connsiteY60" fmla="*/ 1040287 h 1352792"/>
                <a:gd name="connsiteX61" fmla="*/ 154728 w 1406316"/>
                <a:gd name="connsiteY61" fmla="*/ 942778 h 1352792"/>
                <a:gd name="connsiteX62" fmla="*/ 53524 w 1406316"/>
                <a:gd name="connsiteY62" fmla="*/ 918719 h 1352792"/>
                <a:gd name="connsiteX63" fmla="*/ 108076 w 1406316"/>
                <a:gd name="connsiteY63" fmla="*/ 830147 h 1352792"/>
                <a:gd name="connsiteX64" fmla="*/ 13508 w 1406316"/>
                <a:gd name="connsiteY64" fmla="*/ 786813 h 1352792"/>
                <a:gd name="connsiteX65" fmla="*/ 84296 w 1406316"/>
                <a:gd name="connsiteY65" fmla="*/ 710589 h 1352792"/>
                <a:gd name="connsiteX66" fmla="*/ 0 w 1406316"/>
                <a:gd name="connsiteY66" fmla="*/ 649634 h 1352792"/>
                <a:gd name="connsiteX0" fmla="*/ 0 w 1406316"/>
                <a:gd name="connsiteY0" fmla="*/ 649634 h 1352792"/>
                <a:gd name="connsiteX1" fmla="*/ 84296 w 1406316"/>
                <a:gd name="connsiteY1" fmla="*/ 588679 h 1352792"/>
                <a:gd name="connsiteX2" fmla="*/ 13508 w 1406316"/>
                <a:gd name="connsiteY2" fmla="*/ 512455 h 1352792"/>
                <a:gd name="connsiteX3" fmla="*/ 108076 w 1406316"/>
                <a:gd name="connsiteY3" fmla="*/ 469121 h 1352792"/>
                <a:gd name="connsiteX4" fmla="*/ 53524 w 1406316"/>
                <a:gd name="connsiteY4" fmla="*/ 380549 h 1352792"/>
                <a:gd name="connsiteX5" fmla="*/ 154728 w 1406316"/>
                <a:gd name="connsiteY5" fmla="*/ 356490 h 1352792"/>
                <a:gd name="connsiteX6" fmla="*/ 118503 w 1406316"/>
                <a:gd name="connsiteY6" fmla="*/ 258981 h 1352792"/>
                <a:gd name="connsiteX7" fmla="*/ 222455 w 1406316"/>
                <a:gd name="connsiteY7" fmla="*/ 255133 h 1352792"/>
                <a:gd name="connsiteX8" fmla="*/ 205950 w 1406316"/>
                <a:gd name="connsiteY8" fmla="*/ 152426 h 1352792"/>
                <a:gd name="connsiteX9" fmla="*/ 308657 w 1406316"/>
                <a:gd name="connsiteY9" fmla="*/ 168931 h 1352792"/>
                <a:gd name="connsiteX10" fmla="*/ 312505 w 1406316"/>
                <a:gd name="connsiteY10" fmla="*/ 64979 h 1352792"/>
                <a:gd name="connsiteX11" fmla="*/ 410014 w 1406316"/>
                <a:gd name="connsiteY11" fmla="*/ 101204 h 1352792"/>
                <a:gd name="connsiteX12" fmla="*/ 434073 w 1406316"/>
                <a:gd name="connsiteY12" fmla="*/ 0 h 1352792"/>
                <a:gd name="connsiteX13" fmla="*/ 477103 w 1406316"/>
                <a:gd name="connsiteY13" fmla="*/ 348272 h 1352792"/>
                <a:gd name="connsiteX14" fmla="*/ 690458 w 1406316"/>
                <a:gd name="connsiteY14" fmla="*/ 352876 h 1352792"/>
                <a:gd name="connsiteX15" fmla="*/ 567263 w 1406316"/>
                <a:gd name="connsiteY15" fmla="*/ 386372 h 1352792"/>
                <a:gd name="connsiteX16" fmla="*/ 579987 w 1406316"/>
                <a:gd name="connsiteY16" fmla="*/ 480684 h 1352792"/>
                <a:gd name="connsiteX17" fmla="*/ 394721 w 1406316"/>
                <a:gd name="connsiteY17" fmla="*/ 454602 h 1352792"/>
                <a:gd name="connsiteX18" fmla="*/ 388043 w 1406316"/>
                <a:gd name="connsiteY18" fmla="*/ 609600 h 1352792"/>
                <a:gd name="connsiteX19" fmla="*/ 505807 w 1406316"/>
                <a:gd name="connsiteY19" fmla="*/ 591132 h 1352792"/>
                <a:gd name="connsiteX20" fmla="*/ 551802 w 1406316"/>
                <a:gd name="connsiteY20" fmla="*/ 583804 h 1352792"/>
                <a:gd name="connsiteX21" fmla="*/ 702657 w 1406316"/>
                <a:gd name="connsiteY21" fmla="*/ 527632 h 1352792"/>
                <a:gd name="connsiteX22" fmla="*/ 1068411 w 1406316"/>
                <a:gd name="connsiteY22" fmla="*/ 572979 h 1352792"/>
                <a:gd name="connsiteX23" fmla="*/ 1123059 w 1406316"/>
                <a:gd name="connsiteY23" fmla="*/ 562631 h 1352792"/>
                <a:gd name="connsiteX24" fmla="*/ 1213066 w 1406316"/>
                <a:gd name="connsiteY24" fmla="*/ 590576 h 1352792"/>
                <a:gd name="connsiteX25" fmla="*/ 1166207 w 1406316"/>
                <a:gd name="connsiteY25" fmla="*/ 572082 h 1352792"/>
                <a:gd name="connsiteX26" fmla="*/ 1221961 w 1406316"/>
                <a:gd name="connsiteY26" fmla="*/ 566283 h 1352792"/>
                <a:gd name="connsiteX27" fmla="*/ 1256063 w 1406316"/>
                <a:gd name="connsiteY27" fmla="*/ 589181 h 1352792"/>
                <a:gd name="connsiteX28" fmla="*/ 1251588 w 1406316"/>
                <a:gd name="connsiteY28" fmla="*/ 635890 h 1352792"/>
                <a:gd name="connsiteX29" fmla="*/ 1289292 w 1406316"/>
                <a:gd name="connsiteY29" fmla="*/ 583749 h 1352792"/>
                <a:gd name="connsiteX30" fmla="*/ 1298240 w 1406316"/>
                <a:gd name="connsiteY30" fmla="*/ 570721 h 1352792"/>
                <a:gd name="connsiteX31" fmla="*/ 1392808 w 1406316"/>
                <a:gd name="connsiteY31" fmla="*/ 512455 h 1352792"/>
                <a:gd name="connsiteX32" fmla="*/ 1322020 w 1406316"/>
                <a:gd name="connsiteY32" fmla="*/ 588679 h 1352792"/>
                <a:gd name="connsiteX33" fmla="*/ 1406316 w 1406316"/>
                <a:gd name="connsiteY33" fmla="*/ 649634 h 1352792"/>
                <a:gd name="connsiteX34" fmla="*/ 1322020 w 1406316"/>
                <a:gd name="connsiteY34" fmla="*/ 710589 h 1352792"/>
                <a:gd name="connsiteX35" fmla="*/ 1392808 w 1406316"/>
                <a:gd name="connsiteY35" fmla="*/ 786813 h 1352792"/>
                <a:gd name="connsiteX36" fmla="*/ 1298240 w 1406316"/>
                <a:gd name="connsiteY36" fmla="*/ 830147 h 1352792"/>
                <a:gd name="connsiteX37" fmla="*/ 1352792 w 1406316"/>
                <a:gd name="connsiteY37" fmla="*/ 918719 h 1352792"/>
                <a:gd name="connsiteX38" fmla="*/ 1251588 w 1406316"/>
                <a:gd name="connsiteY38" fmla="*/ 942778 h 1352792"/>
                <a:gd name="connsiteX39" fmla="*/ 1287813 w 1406316"/>
                <a:gd name="connsiteY39" fmla="*/ 1040287 h 1352792"/>
                <a:gd name="connsiteX40" fmla="*/ 1183861 w 1406316"/>
                <a:gd name="connsiteY40" fmla="*/ 1044135 h 1352792"/>
                <a:gd name="connsiteX41" fmla="*/ 1200366 w 1406316"/>
                <a:gd name="connsiteY41" fmla="*/ 1146842 h 1352792"/>
                <a:gd name="connsiteX42" fmla="*/ 1097659 w 1406316"/>
                <a:gd name="connsiteY42" fmla="*/ 1130337 h 1352792"/>
                <a:gd name="connsiteX43" fmla="*/ 1093811 w 1406316"/>
                <a:gd name="connsiteY43" fmla="*/ 1234289 h 1352792"/>
                <a:gd name="connsiteX44" fmla="*/ 996302 w 1406316"/>
                <a:gd name="connsiteY44" fmla="*/ 1198064 h 1352792"/>
                <a:gd name="connsiteX45" fmla="*/ 972243 w 1406316"/>
                <a:gd name="connsiteY45" fmla="*/ 1299268 h 1352792"/>
                <a:gd name="connsiteX46" fmla="*/ 883671 w 1406316"/>
                <a:gd name="connsiteY46" fmla="*/ 1244716 h 1352792"/>
                <a:gd name="connsiteX47" fmla="*/ 840337 w 1406316"/>
                <a:gd name="connsiteY47" fmla="*/ 1339284 h 1352792"/>
                <a:gd name="connsiteX48" fmla="*/ 764113 w 1406316"/>
                <a:gd name="connsiteY48" fmla="*/ 1268496 h 1352792"/>
                <a:gd name="connsiteX49" fmla="*/ 703158 w 1406316"/>
                <a:gd name="connsiteY49" fmla="*/ 1352792 h 1352792"/>
                <a:gd name="connsiteX50" fmla="*/ 642203 w 1406316"/>
                <a:gd name="connsiteY50" fmla="*/ 1268496 h 1352792"/>
                <a:gd name="connsiteX51" fmla="*/ 565979 w 1406316"/>
                <a:gd name="connsiteY51" fmla="*/ 1339284 h 1352792"/>
                <a:gd name="connsiteX52" fmla="*/ 522645 w 1406316"/>
                <a:gd name="connsiteY52" fmla="*/ 1244716 h 1352792"/>
                <a:gd name="connsiteX53" fmla="*/ 434073 w 1406316"/>
                <a:gd name="connsiteY53" fmla="*/ 1299268 h 1352792"/>
                <a:gd name="connsiteX54" fmla="*/ 410014 w 1406316"/>
                <a:gd name="connsiteY54" fmla="*/ 1198064 h 1352792"/>
                <a:gd name="connsiteX55" fmla="*/ 312505 w 1406316"/>
                <a:gd name="connsiteY55" fmla="*/ 1234289 h 1352792"/>
                <a:gd name="connsiteX56" fmla="*/ 308657 w 1406316"/>
                <a:gd name="connsiteY56" fmla="*/ 1130337 h 1352792"/>
                <a:gd name="connsiteX57" fmla="*/ 205950 w 1406316"/>
                <a:gd name="connsiteY57" fmla="*/ 1146842 h 1352792"/>
                <a:gd name="connsiteX58" fmla="*/ 222455 w 1406316"/>
                <a:gd name="connsiteY58" fmla="*/ 1044135 h 1352792"/>
                <a:gd name="connsiteX59" fmla="*/ 118503 w 1406316"/>
                <a:gd name="connsiteY59" fmla="*/ 1040287 h 1352792"/>
                <a:gd name="connsiteX60" fmla="*/ 154728 w 1406316"/>
                <a:gd name="connsiteY60" fmla="*/ 942778 h 1352792"/>
                <a:gd name="connsiteX61" fmla="*/ 53524 w 1406316"/>
                <a:gd name="connsiteY61" fmla="*/ 918719 h 1352792"/>
                <a:gd name="connsiteX62" fmla="*/ 108076 w 1406316"/>
                <a:gd name="connsiteY62" fmla="*/ 830147 h 1352792"/>
                <a:gd name="connsiteX63" fmla="*/ 13508 w 1406316"/>
                <a:gd name="connsiteY63" fmla="*/ 786813 h 1352792"/>
                <a:gd name="connsiteX64" fmla="*/ 84296 w 1406316"/>
                <a:gd name="connsiteY64" fmla="*/ 710589 h 1352792"/>
                <a:gd name="connsiteX65" fmla="*/ 0 w 1406316"/>
                <a:gd name="connsiteY65" fmla="*/ 649634 h 1352792"/>
                <a:gd name="connsiteX0" fmla="*/ 0 w 1406316"/>
                <a:gd name="connsiteY0" fmla="*/ 584655 h 1287813"/>
                <a:gd name="connsiteX1" fmla="*/ 84296 w 1406316"/>
                <a:gd name="connsiteY1" fmla="*/ 523700 h 1287813"/>
                <a:gd name="connsiteX2" fmla="*/ 13508 w 1406316"/>
                <a:gd name="connsiteY2" fmla="*/ 447476 h 1287813"/>
                <a:gd name="connsiteX3" fmla="*/ 108076 w 1406316"/>
                <a:gd name="connsiteY3" fmla="*/ 404142 h 1287813"/>
                <a:gd name="connsiteX4" fmla="*/ 53524 w 1406316"/>
                <a:gd name="connsiteY4" fmla="*/ 315570 h 1287813"/>
                <a:gd name="connsiteX5" fmla="*/ 154728 w 1406316"/>
                <a:gd name="connsiteY5" fmla="*/ 291511 h 1287813"/>
                <a:gd name="connsiteX6" fmla="*/ 118503 w 1406316"/>
                <a:gd name="connsiteY6" fmla="*/ 194002 h 1287813"/>
                <a:gd name="connsiteX7" fmla="*/ 222455 w 1406316"/>
                <a:gd name="connsiteY7" fmla="*/ 190154 h 1287813"/>
                <a:gd name="connsiteX8" fmla="*/ 205950 w 1406316"/>
                <a:gd name="connsiteY8" fmla="*/ 87447 h 1287813"/>
                <a:gd name="connsiteX9" fmla="*/ 308657 w 1406316"/>
                <a:gd name="connsiteY9" fmla="*/ 103952 h 1287813"/>
                <a:gd name="connsiteX10" fmla="*/ 312505 w 1406316"/>
                <a:gd name="connsiteY10" fmla="*/ 0 h 1287813"/>
                <a:gd name="connsiteX11" fmla="*/ 410014 w 1406316"/>
                <a:gd name="connsiteY11" fmla="*/ 36225 h 1287813"/>
                <a:gd name="connsiteX12" fmla="*/ 477103 w 1406316"/>
                <a:gd name="connsiteY12" fmla="*/ 283293 h 1287813"/>
                <a:gd name="connsiteX13" fmla="*/ 690458 w 1406316"/>
                <a:gd name="connsiteY13" fmla="*/ 287897 h 1287813"/>
                <a:gd name="connsiteX14" fmla="*/ 567263 w 1406316"/>
                <a:gd name="connsiteY14" fmla="*/ 321393 h 1287813"/>
                <a:gd name="connsiteX15" fmla="*/ 579987 w 1406316"/>
                <a:gd name="connsiteY15" fmla="*/ 415705 h 1287813"/>
                <a:gd name="connsiteX16" fmla="*/ 394721 w 1406316"/>
                <a:gd name="connsiteY16" fmla="*/ 389623 h 1287813"/>
                <a:gd name="connsiteX17" fmla="*/ 388043 w 1406316"/>
                <a:gd name="connsiteY17" fmla="*/ 544621 h 1287813"/>
                <a:gd name="connsiteX18" fmla="*/ 505807 w 1406316"/>
                <a:gd name="connsiteY18" fmla="*/ 526153 h 1287813"/>
                <a:gd name="connsiteX19" fmla="*/ 551802 w 1406316"/>
                <a:gd name="connsiteY19" fmla="*/ 518825 h 1287813"/>
                <a:gd name="connsiteX20" fmla="*/ 702657 w 1406316"/>
                <a:gd name="connsiteY20" fmla="*/ 462653 h 1287813"/>
                <a:gd name="connsiteX21" fmla="*/ 1068411 w 1406316"/>
                <a:gd name="connsiteY21" fmla="*/ 508000 h 1287813"/>
                <a:gd name="connsiteX22" fmla="*/ 1123059 w 1406316"/>
                <a:gd name="connsiteY22" fmla="*/ 497652 h 1287813"/>
                <a:gd name="connsiteX23" fmla="*/ 1213066 w 1406316"/>
                <a:gd name="connsiteY23" fmla="*/ 525597 h 1287813"/>
                <a:gd name="connsiteX24" fmla="*/ 1166207 w 1406316"/>
                <a:gd name="connsiteY24" fmla="*/ 507103 h 1287813"/>
                <a:gd name="connsiteX25" fmla="*/ 1221961 w 1406316"/>
                <a:gd name="connsiteY25" fmla="*/ 501304 h 1287813"/>
                <a:gd name="connsiteX26" fmla="*/ 1256063 w 1406316"/>
                <a:gd name="connsiteY26" fmla="*/ 524202 h 1287813"/>
                <a:gd name="connsiteX27" fmla="*/ 1251588 w 1406316"/>
                <a:gd name="connsiteY27" fmla="*/ 570911 h 1287813"/>
                <a:gd name="connsiteX28" fmla="*/ 1289292 w 1406316"/>
                <a:gd name="connsiteY28" fmla="*/ 518770 h 1287813"/>
                <a:gd name="connsiteX29" fmla="*/ 1298240 w 1406316"/>
                <a:gd name="connsiteY29" fmla="*/ 505742 h 1287813"/>
                <a:gd name="connsiteX30" fmla="*/ 1392808 w 1406316"/>
                <a:gd name="connsiteY30" fmla="*/ 447476 h 1287813"/>
                <a:gd name="connsiteX31" fmla="*/ 1322020 w 1406316"/>
                <a:gd name="connsiteY31" fmla="*/ 523700 h 1287813"/>
                <a:gd name="connsiteX32" fmla="*/ 1406316 w 1406316"/>
                <a:gd name="connsiteY32" fmla="*/ 584655 h 1287813"/>
                <a:gd name="connsiteX33" fmla="*/ 1322020 w 1406316"/>
                <a:gd name="connsiteY33" fmla="*/ 645610 h 1287813"/>
                <a:gd name="connsiteX34" fmla="*/ 1392808 w 1406316"/>
                <a:gd name="connsiteY34" fmla="*/ 721834 h 1287813"/>
                <a:gd name="connsiteX35" fmla="*/ 1298240 w 1406316"/>
                <a:gd name="connsiteY35" fmla="*/ 765168 h 1287813"/>
                <a:gd name="connsiteX36" fmla="*/ 1352792 w 1406316"/>
                <a:gd name="connsiteY36" fmla="*/ 853740 h 1287813"/>
                <a:gd name="connsiteX37" fmla="*/ 1251588 w 1406316"/>
                <a:gd name="connsiteY37" fmla="*/ 877799 h 1287813"/>
                <a:gd name="connsiteX38" fmla="*/ 1287813 w 1406316"/>
                <a:gd name="connsiteY38" fmla="*/ 975308 h 1287813"/>
                <a:gd name="connsiteX39" fmla="*/ 1183861 w 1406316"/>
                <a:gd name="connsiteY39" fmla="*/ 979156 h 1287813"/>
                <a:gd name="connsiteX40" fmla="*/ 1200366 w 1406316"/>
                <a:gd name="connsiteY40" fmla="*/ 1081863 h 1287813"/>
                <a:gd name="connsiteX41" fmla="*/ 1097659 w 1406316"/>
                <a:gd name="connsiteY41" fmla="*/ 1065358 h 1287813"/>
                <a:gd name="connsiteX42" fmla="*/ 1093811 w 1406316"/>
                <a:gd name="connsiteY42" fmla="*/ 1169310 h 1287813"/>
                <a:gd name="connsiteX43" fmla="*/ 996302 w 1406316"/>
                <a:gd name="connsiteY43" fmla="*/ 1133085 h 1287813"/>
                <a:gd name="connsiteX44" fmla="*/ 972243 w 1406316"/>
                <a:gd name="connsiteY44" fmla="*/ 1234289 h 1287813"/>
                <a:gd name="connsiteX45" fmla="*/ 883671 w 1406316"/>
                <a:gd name="connsiteY45" fmla="*/ 1179737 h 1287813"/>
                <a:gd name="connsiteX46" fmla="*/ 840337 w 1406316"/>
                <a:gd name="connsiteY46" fmla="*/ 1274305 h 1287813"/>
                <a:gd name="connsiteX47" fmla="*/ 764113 w 1406316"/>
                <a:gd name="connsiteY47" fmla="*/ 1203517 h 1287813"/>
                <a:gd name="connsiteX48" fmla="*/ 703158 w 1406316"/>
                <a:gd name="connsiteY48" fmla="*/ 1287813 h 1287813"/>
                <a:gd name="connsiteX49" fmla="*/ 642203 w 1406316"/>
                <a:gd name="connsiteY49" fmla="*/ 1203517 h 1287813"/>
                <a:gd name="connsiteX50" fmla="*/ 565979 w 1406316"/>
                <a:gd name="connsiteY50" fmla="*/ 1274305 h 1287813"/>
                <a:gd name="connsiteX51" fmla="*/ 522645 w 1406316"/>
                <a:gd name="connsiteY51" fmla="*/ 1179737 h 1287813"/>
                <a:gd name="connsiteX52" fmla="*/ 434073 w 1406316"/>
                <a:gd name="connsiteY52" fmla="*/ 1234289 h 1287813"/>
                <a:gd name="connsiteX53" fmla="*/ 410014 w 1406316"/>
                <a:gd name="connsiteY53" fmla="*/ 1133085 h 1287813"/>
                <a:gd name="connsiteX54" fmla="*/ 312505 w 1406316"/>
                <a:gd name="connsiteY54" fmla="*/ 1169310 h 1287813"/>
                <a:gd name="connsiteX55" fmla="*/ 308657 w 1406316"/>
                <a:gd name="connsiteY55" fmla="*/ 1065358 h 1287813"/>
                <a:gd name="connsiteX56" fmla="*/ 205950 w 1406316"/>
                <a:gd name="connsiteY56" fmla="*/ 1081863 h 1287813"/>
                <a:gd name="connsiteX57" fmla="*/ 222455 w 1406316"/>
                <a:gd name="connsiteY57" fmla="*/ 979156 h 1287813"/>
                <a:gd name="connsiteX58" fmla="*/ 118503 w 1406316"/>
                <a:gd name="connsiteY58" fmla="*/ 975308 h 1287813"/>
                <a:gd name="connsiteX59" fmla="*/ 154728 w 1406316"/>
                <a:gd name="connsiteY59" fmla="*/ 877799 h 1287813"/>
                <a:gd name="connsiteX60" fmla="*/ 53524 w 1406316"/>
                <a:gd name="connsiteY60" fmla="*/ 853740 h 1287813"/>
                <a:gd name="connsiteX61" fmla="*/ 108076 w 1406316"/>
                <a:gd name="connsiteY61" fmla="*/ 765168 h 1287813"/>
                <a:gd name="connsiteX62" fmla="*/ 13508 w 1406316"/>
                <a:gd name="connsiteY62" fmla="*/ 721834 h 1287813"/>
                <a:gd name="connsiteX63" fmla="*/ 84296 w 1406316"/>
                <a:gd name="connsiteY63" fmla="*/ 645610 h 1287813"/>
                <a:gd name="connsiteX64" fmla="*/ 0 w 1406316"/>
                <a:gd name="connsiteY64" fmla="*/ 584655 h 1287813"/>
                <a:gd name="connsiteX0" fmla="*/ 0 w 1406316"/>
                <a:gd name="connsiteY0" fmla="*/ 584655 h 1287813"/>
                <a:gd name="connsiteX1" fmla="*/ 84296 w 1406316"/>
                <a:gd name="connsiteY1" fmla="*/ 523700 h 1287813"/>
                <a:gd name="connsiteX2" fmla="*/ 13508 w 1406316"/>
                <a:gd name="connsiteY2" fmla="*/ 447476 h 1287813"/>
                <a:gd name="connsiteX3" fmla="*/ 108076 w 1406316"/>
                <a:gd name="connsiteY3" fmla="*/ 404142 h 1287813"/>
                <a:gd name="connsiteX4" fmla="*/ 53524 w 1406316"/>
                <a:gd name="connsiteY4" fmla="*/ 315570 h 1287813"/>
                <a:gd name="connsiteX5" fmla="*/ 154728 w 1406316"/>
                <a:gd name="connsiteY5" fmla="*/ 291511 h 1287813"/>
                <a:gd name="connsiteX6" fmla="*/ 118503 w 1406316"/>
                <a:gd name="connsiteY6" fmla="*/ 194002 h 1287813"/>
                <a:gd name="connsiteX7" fmla="*/ 222455 w 1406316"/>
                <a:gd name="connsiteY7" fmla="*/ 190154 h 1287813"/>
                <a:gd name="connsiteX8" fmla="*/ 205950 w 1406316"/>
                <a:gd name="connsiteY8" fmla="*/ 87447 h 1287813"/>
                <a:gd name="connsiteX9" fmla="*/ 308657 w 1406316"/>
                <a:gd name="connsiteY9" fmla="*/ 103952 h 1287813"/>
                <a:gd name="connsiteX10" fmla="*/ 312505 w 1406316"/>
                <a:gd name="connsiteY10" fmla="*/ 0 h 1287813"/>
                <a:gd name="connsiteX11" fmla="*/ 477103 w 1406316"/>
                <a:gd name="connsiteY11" fmla="*/ 283293 h 1287813"/>
                <a:gd name="connsiteX12" fmla="*/ 690458 w 1406316"/>
                <a:gd name="connsiteY12" fmla="*/ 287897 h 1287813"/>
                <a:gd name="connsiteX13" fmla="*/ 567263 w 1406316"/>
                <a:gd name="connsiteY13" fmla="*/ 321393 h 1287813"/>
                <a:gd name="connsiteX14" fmla="*/ 579987 w 1406316"/>
                <a:gd name="connsiteY14" fmla="*/ 415705 h 1287813"/>
                <a:gd name="connsiteX15" fmla="*/ 394721 w 1406316"/>
                <a:gd name="connsiteY15" fmla="*/ 389623 h 1287813"/>
                <a:gd name="connsiteX16" fmla="*/ 388043 w 1406316"/>
                <a:gd name="connsiteY16" fmla="*/ 544621 h 1287813"/>
                <a:gd name="connsiteX17" fmla="*/ 505807 w 1406316"/>
                <a:gd name="connsiteY17" fmla="*/ 526153 h 1287813"/>
                <a:gd name="connsiteX18" fmla="*/ 551802 w 1406316"/>
                <a:gd name="connsiteY18" fmla="*/ 518825 h 1287813"/>
                <a:gd name="connsiteX19" fmla="*/ 702657 w 1406316"/>
                <a:gd name="connsiteY19" fmla="*/ 462653 h 1287813"/>
                <a:gd name="connsiteX20" fmla="*/ 1068411 w 1406316"/>
                <a:gd name="connsiteY20" fmla="*/ 508000 h 1287813"/>
                <a:gd name="connsiteX21" fmla="*/ 1123059 w 1406316"/>
                <a:gd name="connsiteY21" fmla="*/ 497652 h 1287813"/>
                <a:gd name="connsiteX22" fmla="*/ 1213066 w 1406316"/>
                <a:gd name="connsiteY22" fmla="*/ 525597 h 1287813"/>
                <a:gd name="connsiteX23" fmla="*/ 1166207 w 1406316"/>
                <a:gd name="connsiteY23" fmla="*/ 507103 h 1287813"/>
                <a:gd name="connsiteX24" fmla="*/ 1221961 w 1406316"/>
                <a:gd name="connsiteY24" fmla="*/ 501304 h 1287813"/>
                <a:gd name="connsiteX25" fmla="*/ 1256063 w 1406316"/>
                <a:gd name="connsiteY25" fmla="*/ 524202 h 1287813"/>
                <a:gd name="connsiteX26" fmla="*/ 1251588 w 1406316"/>
                <a:gd name="connsiteY26" fmla="*/ 570911 h 1287813"/>
                <a:gd name="connsiteX27" fmla="*/ 1289292 w 1406316"/>
                <a:gd name="connsiteY27" fmla="*/ 518770 h 1287813"/>
                <a:gd name="connsiteX28" fmla="*/ 1298240 w 1406316"/>
                <a:gd name="connsiteY28" fmla="*/ 505742 h 1287813"/>
                <a:gd name="connsiteX29" fmla="*/ 1392808 w 1406316"/>
                <a:gd name="connsiteY29" fmla="*/ 447476 h 1287813"/>
                <a:gd name="connsiteX30" fmla="*/ 1322020 w 1406316"/>
                <a:gd name="connsiteY30" fmla="*/ 523700 h 1287813"/>
                <a:gd name="connsiteX31" fmla="*/ 1406316 w 1406316"/>
                <a:gd name="connsiteY31" fmla="*/ 584655 h 1287813"/>
                <a:gd name="connsiteX32" fmla="*/ 1322020 w 1406316"/>
                <a:gd name="connsiteY32" fmla="*/ 645610 h 1287813"/>
                <a:gd name="connsiteX33" fmla="*/ 1392808 w 1406316"/>
                <a:gd name="connsiteY33" fmla="*/ 721834 h 1287813"/>
                <a:gd name="connsiteX34" fmla="*/ 1298240 w 1406316"/>
                <a:gd name="connsiteY34" fmla="*/ 765168 h 1287813"/>
                <a:gd name="connsiteX35" fmla="*/ 1352792 w 1406316"/>
                <a:gd name="connsiteY35" fmla="*/ 853740 h 1287813"/>
                <a:gd name="connsiteX36" fmla="*/ 1251588 w 1406316"/>
                <a:gd name="connsiteY36" fmla="*/ 877799 h 1287813"/>
                <a:gd name="connsiteX37" fmla="*/ 1287813 w 1406316"/>
                <a:gd name="connsiteY37" fmla="*/ 975308 h 1287813"/>
                <a:gd name="connsiteX38" fmla="*/ 1183861 w 1406316"/>
                <a:gd name="connsiteY38" fmla="*/ 979156 h 1287813"/>
                <a:gd name="connsiteX39" fmla="*/ 1200366 w 1406316"/>
                <a:gd name="connsiteY39" fmla="*/ 1081863 h 1287813"/>
                <a:gd name="connsiteX40" fmla="*/ 1097659 w 1406316"/>
                <a:gd name="connsiteY40" fmla="*/ 1065358 h 1287813"/>
                <a:gd name="connsiteX41" fmla="*/ 1093811 w 1406316"/>
                <a:gd name="connsiteY41" fmla="*/ 1169310 h 1287813"/>
                <a:gd name="connsiteX42" fmla="*/ 996302 w 1406316"/>
                <a:gd name="connsiteY42" fmla="*/ 1133085 h 1287813"/>
                <a:gd name="connsiteX43" fmla="*/ 972243 w 1406316"/>
                <a:gd name="connsiteY43" fmla="*/ 1234289 h 1287813"/>
                <a:gd name="connsiteX44" fmla="*/ 883671 w 1406316"/>
                <a:gd name="connsiteY44" fmla="*/ 1179737 h 1287813"/>
                <a:gd name="connsiteX45" fmla="*/ 840337 w 1406316"/>
                <a:gd name="connsiteY45" fmla="*/ 1274305 h 1287813"/>
                <a:gd name="connsiteX46" fmla="*/ 764113 w 1406316"/>
                <a:gd name="connsiteY46" fmla="*/ 1203517 h 1287813"/>
                <a:gd name="connsiteX47" fmla="*/ 703158 w 1406316"/>
                <a:gd name="connsiteY47" fmla="*/ 1287813 h 1287813"/>
                <a:gd name="connsiteX48" fmla="*/ 642203 w 1406316"/>
                <a:gd name="connsiteY48" fmla="*/ 1203517 h 1287813"/>
                <a:gd name="connsiteX49" fmla="*/ 565979 w 1406316"/>
                <a:gd name="connsiteY49" fmla="*/ 1274305 h 1287813"/>
                <a:gd name="connsiteX50" fmla="*/ 522645 w 1406316"/>
                <a:gd name="connsiteY50" fmla="*/ 1179737 h 1287813"/>
                <a:gd name="connsiteX51" fmla="*/ 434073 w 1406316"/>
                <a:gd name="connsiteY51" fmla="*/ 1234289 h 1287813"/>
                <a:gd name="connsiteX52" fmla="*/ 410014 w 1406316"/>
                <a:gd name="connsiteY52" fmla="*/ 1133085 h 1287813"/>
                <a:gd name="connsiteX53" fmla="*/ 312505 w 1406316"/>
                <a:gd name="connsiteY53" fmla="*/ 1169310 h 1287813"/>
                <a:gd name="connsiteX54" fmla="*/ 308657 w 1406316"/>
                <a:gd name="connsiteY54" fmla="*/ 1065358 h 1287813"/>
                <a:gd name="connsiteX55" fmla="*/ 205950 w 1406316"/>
                <a:gd name="connsiteY55" fmla="*/ 1081863 h 1287813"/>
                <a:gd name="connsiteX56" fmla="*/ 222455 w 1406316"/>
                <a:gd name="connsiteY56" fmla="*/ 979156 h 1287813"/>
                <a:gd name="connsiteX57" fmla="*/ 118503 w 1406316"/>
                <a:gd name="connsiteY57" fmla="*/ 975308 h 1287813"/>
                <a:gd name="connsiteX58" fmla="*/ 154728 w 1406316"/>
                <a:gd name="connsiteY58" fmla="*/ 877799 h 1287813"/>
                <a:gd name="connsiteX59" fmla="*/ 53524 w 1406316"/>
                <a:gd name="connsiteY59" fmla="*/ 853740 h 1287813"/>
                <a:gd name="connsiteX60" fmla="*/ 108076 w 1406316"/>
                <a:gd name="connsiteY60" fmla="*/ 765168 h 1287813"/>
                <a:gd name="connsiteX61" fmla="*/ 13508 w 1406316"/>
                <a:gd name="connsiteY61" fmla="*/ 721834 h 1287813"/>
                <a:gd name="connsiteX62" fmla="*/ 84296 w 1406316"/>
                <a:gd name="connsiteY62" fmla="*/ 645610 h 1287813"/>
                <a:gd name="connsiteX63" fmla="*/ 0 w 1406316"/>
                <a:gd name="connsiteY63" fmla="*/ 584655 h 1287813"/>
                <a:gd name="connsiteX0" fmla="*/ 0 w 1406316"/>
                <a:gd name="connsiteY0" fmla="*/ 497208 h 1200366"/>
                <a:gd name="connsiteX1" fmla="*/ 84296 w 1406316"/>
                <a:gd name="connsiteY1" fmla="*/ 436253 h 1200366"/>
                <a:gd name="connsiteX2" fmla="*/ 13508 w 1406316"/>
                <a:gd name="connsiteY2" fmla="*/ 360029 h 1200366"/>
                <a:gd name="connsiteX3" fmla="*/ 108076 w 1406316"/>
                <a:gd name="connsiteY3" fmla="*/ 316695 h 1200366"/>
                <a:gd name="connsiteX4" fmla="*/ 53524 w 1406316"/>
                <a:gd name="connsiteY4" fmla="*/ 228123 h 1200366"/>
                <a:gd name="connsiteX5" fmla="*/ 154728 w 1406316"/>
                <a:gd name="connsiteY5" fmla="*/ 204064 h 1200366"/>
                <a:gd name="connsiteX6" fmla="*/ 118503 w 1406316"/>
                <a:gd name="connsiteY6" fmla="*/ 106555 h 1200366"/>
                <a:gd name="connsiteX7" fmla="*/ 222455 w 1406316"/>
                <a:gd name="connsiteY7" fmla="*/ 102707 h 1200366"/>
                <a:gd name="connsiteX8" fmla="*/ 205950 w 1406316"/>
                <a:gd name="connsiteY8" fmla="*/ 0 h 1200366"/>
                <a:gd name="connsiteX9" fmla="*/ 308657 w 1406316"/>
                <a:gd name="connsiteY9" fmla="*/ 16505 h 1200366"/>
                <a:gd name="connsiteX10" fmla="*/ 477103 w 1406316"/>
                <a:gd name="connsiteY10" fmla="*/ 195846 h 1200366"/>
                <a:gd name="connsiteX11" fmla="*/ 690458 w 1406316"/>
                <a:gd name="connsiteY11" fmla="*/ 200450 h 1200366"/>
                <a:gd name="connsiteX12" fmla="*/ 567263 w 1406316"/>
                <a:gd name="connsiteY12" fmla="*/ 233946 h 1200366"/>
                <a:gd name="connsiteX13" fmla="*/ 579987 w 1406316"/>
                <a:gd name="connsiteY13" fmla="*/ 328258 h 1200366"/>
                <a:gd name="connsiteX14" fmla="*/ 394721 w 1406316"/>
                <a:gd name="connsiteY14" fmla="*/ 302176 h 1200366"/>
                <a:gd name="connsiteX15" fmla="*/ 388043 w 1406316"/>
                <a:gd name="connsiteY15" fmla="*/ 457174 h 1200366"/>
                <a:gd name="connsiteX16" fmla="*/ 505807 w 1406316"/>
                <a:gd name="connsiteY16" fmla="*/ 438706 h 1200366"/>
                <a:gd name="connsiteX17" fmla="*/ 551802 w 1406316"/>
                <a:gd name="connsiteY17" fmla="*/ 431378 h 1200366"/>
                <a:gd name="connsiteX18" fmla="*/ 702657 w 1406316"/>
                <a:gd name="connsiteY18" fmla="*/ 375206 h 1200366"/>
                <a:gd name="connsiteX19" fmla="*/ 1068411 w 1406316"/>
                <a:gd name="connsiteY19" fmla="*/ 420553 h 1200366"/>
                <a:gd name="connsiteX20" fmla="*/ 1123059 w 1406316"/>
                <a:gd name="connsiteY20" fmla="*/ 410205 h 1200366"/>
                <a:gd name="connsiteX21" fmla="*/ 1213066 w 1406316"/>
                <a:gd name="connsiteY21" fmla="*/ 438150 h 1200366"/>
                <a:gd name="connsiteX22" fmla="*/ 1166207 w 1406316"/>
                <a:gd name="connsiteY22" fmla="*/ 419656 h 1200366"/>
                <a:gd name="connsiteX23" fmla="*/ 1221961 w 1406316"/>
                <a:gd name="connsiteY23" fmla="*/ 413857 h 1200366"/>
                <a:gd name="connsiteX24" fmla="*/ 1256063 w 1406316"/>
                <a:gd name="connsiteY24" fmla="*/ 436755 h 1200366"/>
                <a:gd name="connsiteX25" fmla="*/ 1251588 w 1406316"/>
                <a:gd name="connsiteY25" fmla="*/ 483464 h 1200366"/>
                <a:gd name="connsiteX26" fmla="*/ 1289292 w 1406316"/>
                <a:gd name="connsiteY26" fmla="*/ 431323 h 1200366"/>
                <a:gd name="connsiteX27" fmla="*/ 1298240 w 1406316"/>
                <a:gd name="connsiteY27" fmla="*/ 418295 h 1200366"/>
                <a:gd name="connsiteX28" fmla="*/ 1392808 w 1406316"/>
                <a:gd name="connsiteY28" fmla="*/ 360029 h 1200366"/>
                <a:gd name="connsiteX29" fmla="*/ 1322020 w 1406316"/>
                <a:gd name="connsiteY29" fmla="*/ 436253 h 1200366"/>
                <a:gd name="connsiteX30" fmla="*/ 1406316 w 1406316"/>
                <a:gd name="connsiteY30" fmla="*/ 497208 h 1200366"/>
                <a:gd name="connsiteX31" fmla="*/ 1322020 w 1406316"/>
                <a:gd name="connsiteY31" fmla="*/ 558163 h 1200366"/>
                <a:gd name="connsiteX32" fmla="*/ 1392808 w 1406316"/>
                <a:gd name="connsiteY32" fmla="*/ 634387 h 1200366"/>
                <a:gd name="connsiteX33" fmla="*/ 1298240 w 1406316"/>
                <a:gd name="connsiteY33" fmla="*/ 677721 h 1200366"/>
                <a:gd name="connsiteX34" fmla="*/ 1352792 w 1406316"/>
                <a:gd name="connsiteY34" fmla="*/ 766293 h 1200366"/>
                <a:gd name="connsiteX35" fmla="*/ 1251588 w 1406316"/>
                <a:gd name="connsiteY35" fmla="*/ 790352 h 1200366"/>
                <a:gd name="connsiteX36" fmla="*/ 1287813 w 1406316"/>
                <a:gd name="connsiteY36" fmla="*/ 887861 h 1200366"/>
                <a:gd name="connsiteX37" fmla="*/ 1183861 w 1406316"/>
                <a:gd name="connsiteY37" fmla="*/ 891709 h 1200366"/>
                <a:gd name="connsiteX38" fmla="*/ 1200366 w 1406316"/>
                <a:gd name="connsiteY38" fmla="*/ 994416 h 1200366"/>
                <a:gd name="connsiteX39" fmla="*/ 1097659 w 1406316"/>
                <a:gd name="connsiteY39" fmla="*/ 977911 h 1200366"/>
                <a:gd name="connsiteX40" fmla="*/ 1093811 w 1406316"/>
                <a:gd name="connsiteY40" fmla="*/ 1081863 h 1200366"/>
                <a:gd name="connsiteX41" fmla="*/ 996302 w 1406316"/>
                <a:gd name="connsiteY41" fmla="*/ 1045638 h 1200366"/>
                <a:gd name="connsiteX42" fmla="*/ 972243 w 1406316"/>
                <a:gd name="connsiteY42" fmla="*/ 1146842 h 1200366"/>
                <a:gd name="connsiteX43" fmla="*/ 883671 w 1406316"/>
                <a:gd name="connsiteY43" fmla="*/ 1092290 h 1200366"/>
                <a:gd name="connsiteX44" fmla="*/ 840337 w 1406316"/>
                <a:gd name="connsiteY44" fmla="*/ 1186858 h 1200366"/>
                <a:gd name="connsiteX45" fmla="*/ 764113 w 1406316"/>
                <a:gd name="connsiteY45" fmla="*/ 1116070 h 1200366"/>
                <a:gd name="connsiteX46" fmla="*/ 703158 w 1406316"/>
                <a:gd name="connsiteY46" fmla="*/ 1200366 h 1200366"/>
                <a:gd name="connsiteX47" fmla="*/ 642203 w 1406316"/>
                <a:gd name="connsiteY47" fmla="*/ 1116070 h 1200366"/>
                <a:gd name="connsiteX48" fmla="*/ 565979 w 1406316"/>
                <a:gd name="connsiteY48" fmla="*/ 1186858 h 1200366"/>
                <a:gd name="connsiteX49" fmla="*/ 522645 w 1406316"/>
                <a:gd name="connsiteY49" fmla="*/ 1092290 h 1200366"/>
                <a:gd name="connsiteX50" fmla="*/ 434073 w 1406316"/>
                <a:gd name="connsiteY50" fmla="*/ 1146842 h 1200366"/>
                <a:gd name="connsiteX51" fmla="*/ 410014 w 1406316"/>
                <a:gd name="connsiteY51" fmla="*/ 1045638 h 1200366"/>
                <a:gd name="connsiteX52" fmla="*/ 312505 w 1406316"/>
                <a:gd name="connsiteY52" fmla="*/ 1081863 h 1200366"/>
                <a:gd name="connsiteX53" fmla="*/ 308657 w 1406316"/>
                <a:gd name="connsiteY53" fmla="*/ 977911 h 1200366"/>
                <a:gd name="connsiteX54" fmla="*/ 205950 w 1406316"/>
                <a:gd name="connsiteY54" fmla="*/ 994416 h 1200366"/>
                <a:gd name="connsiteX55" fmla="*/ 222455 w 1406316"/>
                <a:gd name="connsiteY55" fmla="*/ 891709 h 1200366"/>
                <a:gd name="connsiteX56" fmla="*/ 118503 w 1406316"/>
                <a:gd name="connsiteY56" fmla="*/ 887861 h 1200366"/>
                <a:gd name="connsiteX57" fmla="*/ 154728 w 1406316"/>
                <a:gd name="connsiteY57" fmla="*/ 790352 h 1200366"/>
                <a:gd name="connsiteX58" fmla="*/ 53524 w 1406316"/>
                <a:gd name="connsiteY58" fmla="*/ 766293 h 1200366"/>
                <a:gd name="connsiteX59" fmla="*/ 108076 w 1406316"/>
                <a:gd name="connsiteY59" fmla="*/ 677721 h 1200366"/>
                <a:gd name="connsiteX60" fmla="*/ 13508 w 1406316"/>
                <a:gd name="connsiteY60" fmla="*/ 634387 h 1200366"/>
                <a:gd name="connsiteX61" fmla="*/ 84296 w 1406316"/>
                <a:gd name="connsiteY61" fmla="*/ 558163 h 1200366"/>
                <a:gd name="connsiteX62" fmla="*/ 0 w 1406316"/>
                <a:gd name="connsiteY62" fmla="*/ 497208 h 1200366"/>
                <a:gd name="connsiteX0" fmla="*/ 0 w 1406316"/>
                <a:gd name="connsiteY0" fmla="*/ 497208 h 1200366"/>
                <a:gd name="connsiteX1" fmla="*/ 84296 w 1406316"/>
                <a:gd name="connsiteY1" fmla="*/ 436253 h 1200366"/>
                <a:gd name="connsiteX2" fmla="*/ 13508 w 1406316"/>
                <a:gd name="connsiteY2" fmla="*/ 360029 h 1200366"/>
                <a:gd name="connsiteX3" fmla="*/ 108076 w 1406316"/>
                <a:gd name="connsiteY3" fmla="*/ 316695 h 1200366"/>
                <a:gd name="connsiteX4" fmla="*/ 53524 w 1406316"/>
                <a:gd name="connsiteY4" fmla="*/ 228123 h 1200366"/>
                <a:gd name="connsiteX5" fmla="*/ 154728 w 1406316"/>
                <a:gd name="connsiteY5" fmla="*/ 204064 h 1200366"/>
                <a:gd name="connsiteX6" fmla="*/ 118503 w 1406316"/>
                <a:gd name="connsiteY6" fmla="*/ 106555 h 1200366"/>
                <a:gd name="connsiteX7" fmla="*/ 222455 w 1406316"/>
                <a:gd name="connsiteY7" fmla="*/ 102707 h 1200366"/>
                <a:gd name="connsiteX8" fmla="*/ 205950 w 1406316"/>
                <a:gd name="connsiteY8" fmla="*/ 0 h 1200366"/>
                <a:gd name="connsiteX9" fmla="*/ 477103 w 1406316"/>
                <a:gd name="connsiteY9" fmla="*/ 195846 h 1200366"/>
                <a:gd name="connsiteX10" fmla="*/ 690458 w 1406316"/>
                <a:gd name="connsiteY10" fmla="*/ 200450 h 1200366"/>
                <a:gd name="connsiteX11" fmla="*/ 567263 w 1406316"/>
                <a:gd name="connsiteY11" fmla="*/ 233946 h 1200366"/>
                <a:gd name="connsiteX12" fmla="*/ 579987 w 1406316"/>
                <a:gd name="connsiteY12" fmla="*/ 328258 h 1200366"/>
                <a:gd name="connsiteX13" fmla="*/ 394721 w 1406316"/>
                <a:gd name="connsiteY13" fmla="*/ 302176 h 1200366"/>
                <a:gd name="connsiteX14" fmla="*/ 388043 w 1406316"/>
                <a:gd name="connsiteY14" fmla="*/ 457174 h 1200366"/>
                <a:gd name="connsiteX15" fmla="*/ 505807 w 1406316"/>
                <a:gd name="connsiteY15" fmla="*/ 438706 h 1200366"/>
                <a:gd name="connsiteX16" fmla="*/ 551802 w 1406316"/>
                <a:gd name="connsiteY16" fmla="*/ 431378 h 1200366"/>
                <a:gd name="connsiteX17" fmla="*/ 702657 w 1406316"/>
                <a:gd name="connsiteY17" fmla="*/ 375206 h 1200366"/>
                <a:gd name="connsiteX18" fmla="*/ 1068411 w 1406316"/>
                <a:gd name="connsiteY18" fmla="*/ 420553 h 1200366"/>
                <a:gd name="connsiteX19" fmla="*/ 1123059 w 1406316"/>
                <a:gd name="connsiteY19" fmla="*/ 410205 h 1200366"/>
                <a:gd name="connsiteX20" fmla="*/ 1213066 w 1406316"/>
                <a:gd name="connsiteY20" fmla="*/ 438150 h 1200366"/>
                <a:gd name="connsiteX21" fmla="*/ 1166207 w 1406316"/>
                <a:gd name="connsiteY21" fmla="*/ 419656 h 1200366"/>
                <a:gd name="connsiteX22" fmla="*/ 1221961 w 1406316"/>
                <a:gd name="connsiteY22" fmla="*/ 413857 h 1200366"/>
                <a:gd name="connsiteX23" fmla="*/ 1256063 w 1406316"/>
                <a:gd name="connsiteY23" fmla="*/ 436755 h 1200366"/>
                <a:gd name="connsiteX24" fmla="*/ 1251588 w 1406316"/>
                <a:gd name="connsiteY24" fmla="*/ 483464 h 1200366"/>
                <a:gd name="connsiteX25" fmla="*/ 1289292 w 1406316"/>
                <a:gd name="connsiteY25" fmla="*/ 431323 h 1200366"/>
                <a:gd name="connsiteX26" fmla="*/ 1298240 w 1406316"/>
                <a:gd name="connsiteY26" fmla="*/ 418295 h 1200366"/>
                <a:gd name="connsiteX27" fmla="*/ 1392808 w 1406316"/>
                <a:gd name="connsiteY27" fmla="*/ 360029 h 1200366"/>
                <a:gd name="connsiteX28" fmla="*/ 1322020 w 1406316"/>
                <a:gd name="connsiteY28" fmla="*/ 436253 h 1200366"/>
                <a:gd name="connsiteX29" fmla="*/ 1406316 w 1406316"/>
                <a:gd name="connsiteY29" fmla="*/ 497208 h 1200366"/>
                <a:gd name="connsiteX30" fmla="*/ 1322020 w 1406316"/>
                <a:gd name="connsiteY30" fmla="*/ 558163 h 1200366"/>
                <a:gd name="connsiteX31" fmla="*/ 1392808 w 1406316"/>
                <a:gd name="connsiteY31" fmla="*/ 634387 h 1200366"/>
                <a:gd name="connsiteX32" fmla="*/ 1298240 w 1406316"/>
                <a:gd name="connsiteY32" fmla="*/ 677721 h 1200366"/>
                <a:gd name="connsiteX33" fmla="*/ 1352792 w 1406316"/>
                <a:gd name="connsiteY33" fmla="*/ 766293 h 1200366"/>
                <a:gd name="connsiteX34" fmla="*/ 1251588 w 1406316"/>
                <a:gd name="connsiteY34" fmla="*/ 790352 h 1200366"/>
                <a:gd name="connsiteX35" fmla="*/ 1287813 w 1406316"/>
                <a:gd name="connsiteY35" fmla="*/ 887861 h 1200366"/>
                <a:gd name="connsiteX36" fmla="*/ 1183861 w 1406316"/>
                <a:gd name="connsiteY36" fmla="*/ 891709 h 1200366"/>
                <a:gd name="connsiteX37" fmla="*/ 1200366 w 1406316"/>
                <a:gd name="connsiteY37" fmla="*/ 994416 h 1200366"/>
                <a:gd name="connsiteX38" fmla="*/ 1097659 w 1406316"/>
                <a:gd name="connsiteY38" fmla="*/ 977911 h 1200366"/>
                <a:gd name="connsiteX39" fmla="*/ 1093811 w 1406316"/>
                <a:gd name="connsiteY39" fmla="*/ 1081863 h 1200366"/>
                <a:gd name="connsiteX40" fmla="*/ 996302 w 1406316"/>
                <a:gd name="connsiteY40" fmla="*/ 1045638 h 1200366"/>
                <a:gd name="connsiteX41" fmla="*/ 972243 w 1406316"/>
                <a:gd name="connsiteY41" fmla="*/ 1146842 h 1200366"/>
                <a:gd name="connsiteX42" fmla="*/ 883671 w 1406316"/>
                <a:gd name="connsiteY42" fmla="*/ 1092290 h 1200366"/>
                <a:gd name="connsiteX43" fmla="*/ 840337 w 1406316"/>
                <a:gd name="connsiteY43" fmla="*/ 1186858 h 1200366"/>
                <a:gd name="connsiteX44" fmla="*/ 764113 w 1406316"/>
                <a:gd name="connsiteY44" fmla="*/ 1116070 h 1200366"/>
                <a:gd name="connsiteX45" fmla="*/ 703158 w 1406316"/>
                <a:gd name="connsiteY45" fmla="*/ 1200366 h 1200366"/>
                <a:gd name="connsiteX46" fmla="*/ 642203 w 1406316"/>
                <a:gd name="connsiteY46" fmla="*/ 1116070 h 1200366"/>
                <a:gd name="connsiteX47" fmla="*/ 565979 w 1406316"/>
                <a:gd name="connsiteY47" fmla="*/ 1186858 h 1200366"/>
                <a:gd name="connsiteX48" fmla="*/ 522645 w 1406316"/>
                <a:gd name="connsiteY48" fmla="*/ 1092290 h 1200366"/>
                <a:gd name="connsiteX49" fmla="*/ 434073 w 1406316"/>
                <a:gd name="connsiteY49" fmla="*/ 1146842 h 1200366"/>
                <a:gd name="connsiteX50" fmla="*/ 410014 w 1406316"/>
                <a:gd name="connsiteY50" fmla="*/ 1045638 h 1200366"/>
                <a:gd name="connsiteX51" fmla="*/ 312505 w 1406316"/>
                <a:gd name="connsiteY51" fmla="*/ 1081863 h 1200366"/>
                <a:gd name="connsiteX52" fmla="*/ 308657 w 1406316"/>
                <a:gd name="connsiteY52" fmla="*/ 977911 h 1200366"/>
                <a:gd name="connsiteX53" fmla="*/ 205950 w 1406316"/>
                <a:gd name="connsiteY53" fmla="*/ 994416 h 1200366"/>
                <a:gd name="connsiteX54" fmla="*/ 222455 w 1406316"/>
                <a:gd name="connsiteY54" fmla="*/ 891709 h 1200366"/>
                <a:gd name="connsiteX55" fmla="*/ 118503 w 1406316"/>
                <a:gd name="connsiteY55" fmla="*/ 887861 h 1200366"/>
                <a:gd name="connsiteX56" fmla="*/ 154728 w 1406316"/>
                <a:gd name="connsiteY56" fmla="*/ 790352 h 1200366"/>
                <a:gd name="connsiteX57" fmla="*/ 53524 w 1406316"/>
                <a:gd name="connsiteY57" fmla="*/ 766293 h 1200366"/>
                <a:gd name="connsiteX58" fmla="*/ 108076 w 1406316"/>
                <a:gd name="connsiteY58" fmla="*/ 677721 h 1200366"/>
                <a:gd name="connsiteX59" fmla="*/ 13508 w 1406316"/>
                <a:gd name="connsiteY59" fmla="*/ 634387 h 1200366"/>
                <a:gd name="connsiteX60" fmla="*/ 84296 w 1406316"/>
                <a:gd name="connsiteY60" fmla="*/ 558163 h 1200366"/>
                <a:gd name="connsiteX61" fmla="*/ 0 w 1406316"/>
                <a:gd name="connsiteY61" fmla="*/ 497208 h 1200366"/>
                <a:gd name="connsiteX0" fmla="*/ 0 w 1406316"/>
                <a:gd name="connsiteY0" fmla="*/ 394501 h 1097659"/>
                <a:gd name="connsiteX1" fmla="*/ 84296 w 1406316"/>
                <a:gd name="connsiteY1" fmla="*/ 333546 h 1097659"/>
                <a:gd name="connsiteX2" fmla="*/ 13508 w 1406316"/>
                <a:gd name="connsiteY2" fmla="*/ 257322 h 1097659"/>
                <a:gd name="connsiteX3" fmla="*/ 108076 w 1406316"/>
                <a:gd name="connsiteY3" fmla="*/ 213988 h 1097659"/>
                <a:gd name="connsiteX4" fmla="*/ 53524 w 1406316"/>
                <a:gd name="connsiteY4" fmla="*/ 125416 h 1097659"/>
                <a:gd name="connsiteX5" fmla="*/ 154728 w 1406316"/>
                <a:gd name="connsiteY5" fmla="*/ 101357 h 1097659"/>
                <a:gd name="connsiteX6" fmla="*/ 118503 w 1406316"/>
                <a:gd name="connsiteY6" fmla="*/ 3848 h 1097659"/>
                <a:gd name="connsiteX7" fmla="*/ 222455 w 1406316"/>
                <a:gd name="connsiteY7" fmla="*/ 0 h 1097659"/>
                <a:gd name="connsiteX8" fmla="*/ 477103 w 1406316"/>
                <a:gd name="connsiteY8" fmla="*/ 93139 h 1097659"/>
                <a:gd name="connsiteX9" fmla="*/ 690458 w 1406316"/>
                <a:gd name="connsiteY9" fmla="*/ 97743 h 1097659"/>
                <a:gd name="connsiteX10" fmla="*/ 567263 w 1406316"/>
                <a:gd name="connsiteY10" fmla="*/ 131239 h 1097659"/>
                <a:gd name="connsiteX11" fmla="*/ 579987 w 1406316"/>
                <a:gd name="connsiteY11" fmla="*/ 225551 h 1097659"/>
                <a:gd name="connsiteX12" fmla="*/ 394721 w 1406316"/>
                <a:gd name="connsiteY12" fmla="*/ 199469 h 1097659"/>
                <a:gd name="connsiteX13" fmla="*/ 388043 w 1406316"/>
                <a:gd name="connsiteY13" fmla="*/ 354467 h 1097659"/>
                <a:gd name="connsiteX14" fmla="*/ 505807 w 1406316"/>
                <a:gd name="connsiteY14" fmla="*/ 335999 h 1097659"/>
                <a:gd name="connsiteX15" fmla="*/ 551802 w 1406316"/>
                <a:gd name="connsiteY15" fmla="*/ 328671 h 1097659"/>
                <a:gd name="connsiteX16" fmla="*/ 702657 w 1406316"/>
                <a:gd name="connsiteY16" fmla="*/ 272499 h 1097659"/>
                <a:gd name="connsiteX17" fmla="*/ 1068411 w 1406316"/>
                <a:gd name="connsiteY17" fmla="*/ 317846 h 1097659"/>
                <a:gd name="connsiteX18" fmla="*/ 1123059 w 1406316"/>
                <a:gd name="connsiteY18" fmla="*/ 307498 h 1097659"/>
                <a:gd name="connsiteX19" fmla="*/ 1213066 w 1406316"/>
                <a:gd name="connsiteY19" fmla="*/ 335443 h 1097659"/>
                <a:gd name="connsiteX20" fmla="*/ 1166207 w 1406316"/>
                <a:gd name="connsiteY20" fmla="*/ 316949 h 1097659"/>
                <a:gd name="connsiteX21" fmla="*/ 1221961 w 1406316"/>
                <a:gd name="connsiteY21" fmla="*/ 311150 h 1097659"/>
                <a:gd name="connsiteX22" fmla="*/ 1256063 w 1406316"/>
                <a:gd name="connsiteY22" fmla="*/ 334048 h 1097659"/>
                <a:gd name="connsiteX23" fmla="*/ 1251588 w 1406316"/>
                <a:gd name="connsiteY23" fmla="*/ 380757 h 1097659"/>
                <a:gd name="connsiteX24" fmla="*/ 1289292 w 1406316"/>
                <a:gd name="connsiteY24" fmla="*/ 328616 h 1097659"/>
                <a:gd name="connsiteX25" fmla="*/ 1298240 w 1406316"/>
                <a:gd name="connsiteY25" fmla="*/ 315588 h 1097659"/>
                <a:gd name="connsiteX26" fmla="*/ 1392808 w 1406316"/>
                <a:gd name="connsiteY26" fmla="*/ 257322 h 1097659"/>
                <a:gd name="connsiteX27" fmla="*/ 1322020 w 1406316"/>
                <a:gd name="connsiteY27" fmla="*/ 333546 h 1097659"/>
                <a:gd name="connsiteX28" fmla="*/ 1406316 w 1406316"/>
                <a:gd name="connsiteY28" fmla="*/ 394501 h 1097659"/>
                <a:gd name="connsiteX29" fmla="*/ 1322020 w 1406316"/>
                <a:gd name="connsiteY29" fmla="*/ 455456 h 1097659"/>
                <a:gd name="connsiteX30" fmla="*/ 1392808 w 1406316"/>
                <a:gd name="connsiteY30" fmla="*/ 531680 h 1097659"/>
                <a:gd name="connsiteX31" fmla="*/ 1298240 w 1406316"/>
                <a:gd name="connsiteY31" fmla="*/ 575014 h 1097659"/>
                <a:gd name="connsiteX32" fmla="*/ 1352792 w 1406316"/>
                <a:gd name="connsiteY32" fmla="*/ 663586 h 1097659"/>
                <a:gd name="connsiteX33" fmla="*/ 1251588 w 1406316"/>
                <a:gd name="connsiteY33" fmla="*/ 687645 h 1097659"/>
                <a:gd name="connsiteX34" fmla="*/ 1287813 w 1406316"/>
                <a:gd name="connsiteY34" fmla="*/ 785154 h 1097659"/>
                <a:gd name="connsiteX35" fmla="*/ 1183861 w 1406316"/>
                <a:gd name="connsiteY35" fmla="*/ 789002 h 1097659"/>
                <a:gd name="connsiteX36" fmla="*/ 1200366 w 1406316"/>
                <a:gd name="connsiteY36" fmla="*/ 891709 h 1097659"/>
                <a:gd name="connsiteX37" fmla="*/ 1097659 w 1406316"/>
                <a:gd name="connsiteY37" fmla="*/ 875204 h 1097659"/>
                <a:gd name="connsiteX38" fmla="*/ 1093811 w 1406316"/>
                <a:gd name="connsiteY38" fmla="*/ 979156 h 1097659"/>
                <a:gd name="connsiteX39" fmla="*/ 996302 w 1406316"/>
                <a:gd name="connsiteY39" fmla="*/ 942931 h 1097659"/>
                <a:gd name="connsiteX40" fmla="*/ 972243 w 1406316"/>
                <a:gd name="connsiteY40" fmla="*/ 1044135 h 1097659"/>
                <a:gd name="connsiteX41" fmla="*/ 883671 w 1406316"/>
                <a:gd name="connsiteY41" fmla="*/ 989583 h 1097659"/>
                <a:gd name="connsiteX42" fmla="*/ 840337 w 1406316"/>
                <a:gd name="connsiteY42" fmla="*/ 1084151 h 1097659"/>
                <a:gd name="connsiteX43" fmla="*/ 764113 w 1406316"/>
                <a:gd name="connsiteY43" fmla="*/ 1013363 h 1097659"/>
                <a:gd name="connsiteX44" fmla="*/ 703158 w 1406316"/>
                <a:gd name="connsiteY44" fmla="*/ 1097659 h 1097659"/>
                <a:gd name="connsiteX45" fmla="*/ 642203 w 1406316"/>
                <a:gd name="connsiteY45" fmla="*/ 1013363 h 1097659"/>
                <a:gd name="connsiteX46" fmla="*/ 565979 w 1406316"/>
                <a:gd name="connsiteY46" fmla="*/ 1084151 h 1097659"/>
                <a:gd name="connsiteX47" fmla="*/ 522645 w 1406316"/>
                <a:gd name="connsiteY47" fmla="*/ 989583 h 1097659"/>
                <a:gd name="connsiteX48" fmla="*/ 434073 w 1406316"/>
                <a:gd name="connsiteY48" fmla="*/ 1044135 h 1097659"/>
                <a:gd name="connsiteX49" fmla="*/ 410014 w 1406316"/>
                <a:gd name="connsiteY49" fmla="*/ 942931 h 1097659"/>
                <a:gd name="connsiteX50" fmla="*/ 312505 w 1406316"/>
                <a:gd name="connsiteY50" fmla="*/ 979156 h 1097659"/>
                <a:gd name="connsiteX51" fmla="*/ 308657 w 1406316"/>
                <a:gd name="connsiteY51" fmla="*/ 875204 h 1097659"/>
                <a:gd name="connsiteX52" fmla="*/ 205950 w 1406316"/>
                <a:gd name="connsiteY52" fmla="*/ 891709 h 1097659"/>
                <a:gd name="connsiteX53" fmla="*/ 222455 w 1406316"/>
                <a:gd name="connsiteY53" fmla="*/ 789002 h 1097659"/>
                <a:gd name="connsiteX54" fmla="*/ 118503 w 1406316"/>
                <a:gd name="connsiteY54" fmla="*/ 785154 h 1097659"/>
                <a:gd name="connsiteX55" fmla="*/ 154728 w 1406316"/>
                <a:gd name="connsiteY55" fmla="*/ 687645 h 1097659"/>
                <a:gd name="connsiteX56" fmla="*/ 53524 w 1406316"/>
                <a:gd name="connsiteY56" fmla="*/ 663586 h 1097659"/>
                <a:gd name="connsiteX57" fmla="*/ 108076 w 1406316"/>
                <a:gd name="connsiteY57" fmla="*/ 575014 h 1097659"/>
                <a:gd name="connsiteX58" fmla="*/ 13508 w 1406316"/>
                <a:gd name="connsiteY58" fmla="*/ 531680 h 1097659"/>
                <a:gd name="connsiteX59" fmla="*/ 84296 w 1406316"/>
                <a:gd name="connsiteY59" fmla="*/ 455456 h 1097659"/>
                <a:gd name="connsiteX60" fmla="*/ 0 w 1406316"/>
                <a:gd name="connsiteY60" fmla="*/ 394501 h 1097659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477103 w 1406316"/>
                <a:gd name="connsiteY7" fmla="*/ 89291 h 1093811"/>
                <a:gd name="connsiteX8" fmla="*/ 690458 w 1406316"/>
                <a:gd name="connsiteY8" fmla="*/ 93895 h 1093811"/>
                <a:gd name="connsiteX9" fmla="*/ 567263 w 1406316"/>
                <a:gd name="connsiteY9" fmla="*/ 127391 h 1093811"/>
                <a:gd name="connsiteX10" fmla="*/ 579987 w 1406316"/>
                <a:gd name="connsiteY10" fmla="*/ 221703 h 1093811"/>
                <a:gd name="connsiteX11" fmla="*/ 394721 w 1406316"/>
                <a:gd name="connsiteY11" fmla="*/ 195621 h 1093811"/>
                <a:gd name="connsiteX12" fmla="*/ 388043 w 1406316"/>
                <a:gd name="connsiteY12" fmla="*/ 350619 h 1093811"/>
                <a:gd name="connsiteX13" fmla="*/ 505807 w 1406316"/>
                <a:gd name="connsiteY13" fmla="*/ 332151 h 1093811"/>
                <a:gd name="connsiteX14" fmla="*/ 551802 w 1406316"/>
                <a:gd name="connsiteY14" fmla="*/ 324823 h 1093811"/>
                <a:gd name="connsiteX15" fmla="*/ 702657 w 1406316"/>
                <a:gd name="connsiteY15" fmla="*/ 268651 h 1093811"/>
                <a:gd name="connsiteX16" fmla="*/ 1068411 w 1406316"/>
                <a:gd name="connsiteY16" fmla="*/ 313998 h 1093811"/>
                <a:gd name="connsiteX17" fmla="*/ 1123059 w 1406316"/>
                <a:gd name="connsiteY17" fmla="*/ 303650 h 1093811"/>
                <a:gd name="connsiteX18" fmla="*/ 1213066 w 1406316"/>
                <a:gd name="connsiteY18" fmla="*/ 331595 h 1093811"/>
                <a:gd name="connsiteX19" fmla="*/ 1166207 w 1406316"/>
                <a:gd name="connsiteY19" fmla="*/ 313101 h 1093811"/>
                <a:gd name="connsiteX20" fmla="*/ 1221961 w 1406316"/>
                <a:gd name="connsiteY20" fmla="*/ 307302 h 1093811"/>
                <a:gd name="connsiteX21" fmla="*/ 1256063 w 1406316"/>
                <a:gd name="connsiteY21" fmla="*/ 330200 h 1093811"/>
                <a:gd name="connsiteX22" fmla="*/ 1251588 w 1406316"/>
                <a:gd name="connsiteY22" fmla="*/ 376909 h 1093811"/>
                <a:gd name="connsiteX23" fmla="*/ 1289292 w 1406316"/>
                <a:gd name="connsiteY23" fmla="*/ 324768 h 1093811"/>
                <a:gd name="connsiteX24" fmla="*/ 1298240 w 1406316"/>
                <a:gd name="connsiteY24" fmla="*/ 311740 h 1093811"/>
                <a:gd name="connsiteX25" fmla="*/ 1392808 w 1406316"/>
                <a:gd name="connsiteY25" fmla="*/ 253474 h 1093811"/>
                <a:gd name="connsiteX26" fmla="*/ 1322020 w 1406316"/>
                <a:gd name="connsiteY26" fmla="*/ 329698 h 1093811"/>
                <a:gd name="connsiteX27" fmla="*/ 1406316 w 1406316"/>
                <a:gd name="connsiteY27" fmla="*/ 390653 h 1093811"/>
                <a:gd name="connsiteX28" fmla="*/ 1322020 w 1406316"/>
                <a:gd name="connsiteY28" fmla="*/ 451608 h 1093811"/>
                <a:gd name="connsiteX29" fmla="*/ 1392808 w 1406316"/>
                <a:gd name="connsiteY29" fmla="*/ 527832 h 1093811"/>
                <a:gd name="connsiteX30" fmla="*/ 1298240 w 1406316"/>
                <a:gd name="connsiteY30" fmla="*/ 571166 h 1093811"/>
                <a:gd name="connsiteX31" fmla="*/ 1352792 w 1406316"/>
                <a:gd name="connsiteY31" fmla="*/ 659738 h 1093811"/>
                <a:gd name="connsiteX32" fmla="*/ 1251588 w 1406316"/>
                <a:gd name="connsiteY32" fmla="*/ 683797 h 1093811"/>
                <a:gd name="connsiteX33" fmla="*/ 1287813 w 1406316"/>
                <a:gd name="connsiteY33" fmla="*/ 781306 h 1093811"/>
                <a:gd name="connsiteX34" fmla="*/ 1183861 w 1406316"/>
                <a:gd name="connsiteY34" fmla="*/ 785154 h 1093811"/>
                <a:gd name="connsiteX35" fmla="*/ 1200366 w 1406316"/>
                <a:gd name="connsiteY35" fmla="*/ 887861 h 1093811"/>
                <a:gd name="connsiteX36" fmla="*/ 1097659 w 1406316"/>
                <a:gd name="connsiteY36" fmla="*/ 871356 h 1093811"/>
                <a:gd name="connsiteX37" fmla="*/ 1093811 w 1406316"/>
                <a:gd name="connsiteY37" fmla="*/ 975308 h 1093811"/>
                <a:gd name="connsiteX38" fmla="*/ 996302 w 1406316"/>
                <a:gd name="connsiteY38" fmla="*/ 939083 h 1093811"/>
                <a:gd name="connsiteX39" fmla="*/ 972243 w 1406316"/>
                <a:gd name="connsiteY39" fmla="*/ 1040287 h 1093811"/>
                <a:gd name="connsiteX40" fmla="*/ 883671 w 1406316"/>
                <a:gd name="connsiteY40" fmla="*/ 985735 h 1093811"/>
                <a:gd name="connsiteX41" fmla="*/ 840337 w 1406316"/>
                <a:gd name="connsiteY41" fmla="*/ 1080303 h 1093811"/>
                <a:gd name="connsiteX42" fmla="*/ 764113 w 1406316"/>
                <a:gd name="connsiteY42" fmla="*/ 1009515 h 1093811"/>
                <a:gd name="connsiteX43" fmla="*/ 703158 w 1406316"/>
                <a:gd name="connsiteY43" fmla="*/ 1093811 h 1093811"/>
                <a:gd name="connsiteX44" fmla="*/ 642203 w 1406316"/>
                <a:gd name="connsiteY44" fmla="*/ 1009515 h 1093811"/>
                <a:gd name="connsiteX45" fmla="*/ 565979 w 1406316"/>
                <a:gd name="connsiteY45" fmla="*/ 1080303 h 1093811"/>
                <a:gd name="connsiteX46" fmla="*/ 522645 w 1406316"/>
                <a:gd name="connsiteY46" fmla="*/ 985735 h 1093811"/>
                <a:gd name="connsiteX47" fmla="*/ 434073 w 1406316"/>
                <a:gd name="connsiteY47" fmla="*/ 1040287 h 1093811"/>
                <a:gd name="connsiteX48" fmla="*/ 410014 w 1406316"/>
                <a:gd name="connsiteY48" fmla="*/ 939083 h 1093811"/>
                <a:gd name="connsiteX49" fmla="*/ 312505 w 1406316"/>
                <a:gd name="connsiteY49" fmla="*/ 975308 h 1093811"/>
                <a:gd name="connsiteX50" fmla="*/ 308657 w 1406316"/>
                <a:gd name="connsiteY50" fmla="*/ 871356 h 1093811"/>
                <a:gd name="connsiteX51" fmla="*/ 205950 w 1406316"/>
                <a:gd name="connsiteY51" fmla="*/ 887861 h 1093811"/>
                <a:gd name="connsiteX52" fmla="*/ 222455 w 1406316"/>
                <a:gd name="connsiteY52" fmla="*/ 785154 h 1093811"/>
                <a:gd name="connsiteX53" fmla="*/ 118503 w 1406316"/>
                <a:gd name="connsiteY53" fmla="*/ 781306 h 1093811"/>
                <a:gd name="connsiteX54" fmla="*/ 154728 w 1406316"/>
                <a:gd name="connsiteY54" fmla="*/ 683797 h 1093811"/>
                <a:gd name="connsiteX55" fmla="*/ 53524 w 1406316"/>
                <a:gd name="connsiteY55" fmla="*/ 659738 h 1093811"/>
                <a:gd name="connsiteX56" fmla="*/ 108076 w 1406316"/>
                <a:gd name="connsiteY56" fmla="*/ 571166 h 1093811"/>
                <a:gd name="connsiteX57" fmla="*/ 13508 w 1406316"/>
                <a:gd name="connsiteY57" fmla="*/ 527832 h 1093811"/>
                <a:gd name="connsiteX58" fmla="*/ 84296 w 1406316"/>
                <a:gd name="connsiteY58" fmla="*/ 451608 h 1093811"/>
                <a:gd name="connsiteX59" fmla="*/ 0 w 1406316"/>
                <a:gd name="connsiteY59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477103 w 1406316"/>
                <a:gd name="connsiteY7" fmla="*/ 89291 h 1093811"/>
                <a:gd name="connsiteX8" fmla="*/ 567263 w 1406316"/>
                <a:gd name="connsiteY8" fmla="*/ 127391 h 1093811"/>
                <a:gd name="connsiteX9" fmla="*/ 579987 w 1406316"/>
                <a:gd name="connsiteY9" fmla="*/ 221703 h 1093811"/>
                <a:gd name="connsiteX10" fmla="*/ 394721 w 1406316"/>
                <a:gd name="connsiteY10" fmla="*/ 195621 h 1093811"/>
                <a:gd name="connsiteX11" fmla="*/ 388043 w 1406316"/>
                <a:gd name="connsiteY11" fmla="*/ 350619 h 1093811"/>
                <a:gd name="connsiteX12" fmla="*/ 505807 w 1406316"/>
                <a:gd name="connsiteY12" fmla="*/ 332151 h 1093811"/>
                <a:gd name="connsiteX13" fmla="*/ 551802 w 1406316"/>
                <a:gd name="connsiteY13" fmla="*/ 324823 h 1093811"/>
                <a:gd name="connsiteX14" fmla="*/ 702657 w 1406316"/>
                <a:gd name="connsiteY14" fmla="*/ 268651 h 1093811"/>
                <a:gd name="connsiteX15" fmla="*/ 1068411 w 1406316"/>
                <a:gd name="connsiteY15" fmla="*/ 313998 h 1093811"/>
                <a:gd name="connsiteX16" fmla="*/ 1123059 w 1406316"/>
                <a:gd name="connsiteY16" fmla="*/ 303650 h 1093811"/>
                <a:gd name="connsiteX17" fmla="*/ 1213066 w 1406316"/>
                <a:gd name="connsiteY17" fmla="*/ 331595 h 1093811"/>
                <a:gd name="connsiteX18" fmla="*/ 1166207 w 1406316"/>
                <a:gd name="connsiteY18" fmla="*/ 313101 h 1093811"/>
                <a:gd name="connsiteX19" fmla="*/ 1221961 w 1406316"/>
                <a:gd name="connsiteY19" fmla="*/ 307302 h 1093811"/>
                <a:gd name="connsiteX20" fmla="*/ 1256063 w 1406316"/>
                <a:gd name="connsiteY20" fmla="*/ 330200 h 1093811"/>
                <a:gd name="connsiteX21" fmla="*/ 1251588 w 1406316"/>
                <a:gd name="connsiteY21" fmla="*/ 376909 h 1093811"/>
                <a:gd name="connsiteX22" fmla="*/ 1289292 w 1406316"/>
                <a:gd name="connsiteY22" fmla="*/ 324768 h 1093811"/>
                <a:gd name="connsiteX23" fmla="*/ 1298240 w 1406316"/>
                <a:gd name="connsiteY23" fmla="*/ 311740 h 1093811"/>
                <a:gd name="connsiteX24" fmla="*/ 1392808 w 1406316"/>
                <a:gd name="connsiteY24" fmla="*/ 253474 h 1093811"/>
                <a:gd name="connsiteX25" fmla="*/ 1322020 w 1406316"/>
                <a:gd name="connsiteY25" fmla="*/ 329698 h 1093811"/>
                <a:gd name="connsiteX26" fmla="*/ 1406316 w 1406316"/>
                <a:gd name="connsiteY26" fmla="*/ 390653 h 1093811"/>
                <a:gd name="connsiteX27" fmla="*/ 1322020 w 1406316"/>
                <a:gd name="connsiteY27" fmla="*/ 451608 h 1093811"/>
                <a:gd name="connsiteX28" fmla="*/ 1392808 w 1406316"/>
                <a:gd name="connsiteY28" fmla="*/ 527832 h 1093811"/>
                <a:gd name="connsiteX29" fmla="*/ 1298240 w 1406316"/>
                <a:gd name="connsiteY29" fmla="*/ 571166 h 1093811"/>
                <a:gd name="connsiteX30" fmla="*/ 1352792 w 1406316"/>
                <a:gd name="connsiteY30" fmla="*/ 659738 h 1093811"/>
                <a:gd name="connsiteX31" fmla="*/ 1251588 w 1406316"/>
                <a:gd name="connsiteY31" fmla="*/ 683797 h 1093811"/>
                <a:gd name="connsiteX32" fmla="*/ 1287813 w 1406316"/>
                <a:gd name="connsiteY32" fmla="*/ 781306 h 1093811"/>
                <a:gd name="connsiteX33" fmla="*/ 1183861 w 1406316"/>
                <a:gd name="connsiteY33" fmla="*/ 785154 h 1093811"/>
                <a:gd name="connsiteX34" fmla="*/ 1200366 w 1406316"/>
                <a:gd name="connsiteY34" fmla="*/ 887861 h 1093811"/>
                <a:gd name="connsiteX35" fmla="*/ 1097659 w 1406316"/>
                <a:gd name="connsiteY35" fmla="*/ 871356 h 1093811"/>
                <a:gd name="connsiteX36" fmla="*/ 1093811 w 1406316"/>
                <a:gd name="connsiteY36" fmla="*/ 975308 h 1093811"/>
                <a:gd name="connsiteX37" fmla="*/ 996302 w 1406316"/>
                <a:gd name="connsiteY37" fmla="*/ 939083 h 1093811"/>
                <a:gd name="connsiteX38" fmla="*/ 972243 w 1406316"/>
                <a:gd name="connsiteY38" fmla="*/ 1040287 h 1093811"/>
                <a:gd name="connsiteX39" fmla="*/ 883671 w 1406316"/>
                <a:gd name="connsiteY39" fmla="*/ 985735 h 1093811"/>
                <a:gd name="connsiteX40" fmla="*/ 840337 w 1406316"/>
                <a:gd name="connsiteY40" fmla="*/ 1080303 h 1093811"/>
                <a:gd name="connsiteX41" fmla="*/ 764113 w 1406316"/>
                <a:gd name="connsiteY41" fmla="*/ 1009515 h 1093811"/>
                <a:gd name="connsiteX42" fmla="*/ 703158 w 1406316"/>
                <a:gd name="connsiteY42" fmla="*/ 1093811 h 1093811"/>
                <a:gd name="connsiteX43" fmla="*/ 642203 w 1406316"/>
                <a:gd name="connsiteY43" fmla="*/ 1009515 h 1093811"/>
                <a:gd name="connsiteX44" fmla="*/ 565979 w 1406316"/>
                <a:gd name="connsiteY44" fmla="*/ 1080303 h 1093811"/>
                <a:gd name="connsiteX45" fmla="*/ 522645 w 1406316"/>
                <a:gd name="connsiteY45" fmla="*/ 985735 h 1093811"/>
                <a:gd name="connsiteX46" fmla="*/ 434073 w 1406316"/>
                <a:gd name="connsiteY46" fmla="*/ 1040287 h 1093811"/>
                <a:gd name="connsiteX47" fmla="*/ 410014 w 1406316"/>
                <a:gd name="connsiteY47" fmla="*/ 939083 h 1093811"/>
                <a:gd name="connsiteX48" fmla="*/ 312505 w 1406316"/>
                <a:gd name="connsiteY48" fmla="*/ 975308 h 1093811"/>
                <a:gd name="connsiteX49" fmla="*/ 308657 w 1406316"/>
                <a:gd name="connsiteY49" fmla="*/ 871356 h 1093811"/>
                <a:gd name="connsiteX50" fmla="*/ 205950 w 1406316"/>
                <a:gd name="connsiteY50" fmla="*/ 887861 h 1093811"/>
                <a:gd name="connsiteX51" fmla="*/ 222455 w 1406316"/>
                <a:gd name="connsiteY51" fmla="*/ 785154 h 1093811"/>
                <a:gd name="connsiteX52" fmla="*/ 118503 w 1406316"/>
                <a:gd name="connsiteY52" fmla="*/ 781306 h 1093811"/>
                <a:gd name="connsiteX53" fmla="*/ 154728 w 1406316"/>
                <a:gd name="connsiteY53" fmla="*/ 683797 h 1093811"/>
                <a:gd name="connsiteX54" fmla="*/ 53524 w 1406316"/>
                <a:gd name="connsiteY54" fmla="*/ 659738 h 1093811"/>
                <a:gd name="connsiteX55" fmla="*/ 108076 w 1406316"/>
                <a:gd name="connsiteY55" fmla="*/ 571166 h 1093811"/>
                <a:gd name="connsiteX56" fmla="*/ 13508 w 1406316"/>
                <a:gd name="connsiteY56" fmla="*/ 527832 h 1093811"/>
                <a:gd name="connsiteX57" fmla="*/ 84296 w 1406316"/>
                <a:gd name="connsiteY57" fmla="*/ 451608 h 1093811"/>
                <a:gd name="connsiteX58" fmla="*/ 0 w 1406316"/>
                <a:gd name="connsiteY58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567263 w 1406316"/>
                <a:gd name="connsiteY7" fmla="*/ 127391 h 1093811"/>
                <a:gd name="connsiteX8" fmla="*/ 579987 w 1406316"/>
                <a:gd name="connsiteY8" fmla="*/ 221703 h 1093811"/>
                <a:gd name="connsiteX9" fmla="*/ 394721 w 1406316"/>
                <a:gd name="connsiteY9" fmla="*/ 195621 h 1093811"/>
                <a:gd name="connsiteX10" fmla="*/ 388043 w 1406316"/>
                <a:gd name="connsiteY10" fmla="*/ 350619 h 1093811"/>
                <a:gd name="connsiteX11" fmla="*/ 505807 w 1406316"/>
                <a:gd name="connsiteY11" fmla="*/ 332151 h 1093811"/>
                <a:gd name="connsiteX12" fmla="*/ 551802 w 1406316"/>
                <a:gd name="connsiteY12" fmla="*/ 324823 h 1093811"/>
                <a:gd name="connsiteX13" fmla="*/ 702657 w 1406316"/>
                <a:gd name="connsiteY13" fmla="*/ 268651 h 1093811"/>
                <a:gd name="connsiteX14" fmla="*/ 1068411 w 1406316"/>
                <a:gd name="connsiteY14" fmla="*/ 313998 h 1093811"/>
                <a:gd name="connsiteX15" fmla="*/ 1123059 w 1406316"/>
                <a:gd name="connsiteY15" fmla="*/ 303650 h 1093811"/>
                <a:gd name="connsiteX16" fmla="*/ 1213066 w 1406316"/>
                <a:gd name="connsiteY16" fmla="*/ 331595 h 1093811"/>
                <a:gd name="connsiteX17" fmla="*/ 1166207 w 1406316"/>
                <a:gd name="connsiteY17" fmla="*/ 313101 h 1093811"/>
                <a:gd name="connsiteX18" fmla="*/ 1221961 w 1406316"/>
                <a:gd name="connsiteY18" fmla="*/ 307302 h 1093811"/>
                <a:gd name="connsiteX19" fmla="*/ 1256063 w 1406316"/>
                <a:gd name="connsiteY19" fmla="*/ 330200 h 1093811"/>
                <a:gd name="connsiteX20" fmla="*/ 1251588 w 1406316"/>
                <a:gd name="connsiteY20" fmla="*/ 376909 h 1093811"/>
                <a:gd name="connsiteX21" fmla="*/ 1289292 w 1406316"/>
                <a:gd name="connsiteY21" fmla="*/ 324768 h 1093811"/>
                <a:gd name="connsiteX22" fmla="*/ 1298240 w 1406316"/>
                <a:gd name="connsiteY22" fmla="*/ 311740 h 1093811"/>
                <a:gd name="connsiteX23" fmla="*/ 1392808 w 1406316"/>
                <a:gd name="connsiteY23" fmla="*/ 253474 h 1093811"/>
                <a:gd name="connsiteX24" fmla="*/ 1322020 w 1406316"/>
                <a:gd name="connsiteY24" fmla="*/ 329698 h 1093811"/>
                <a:gd name="connsiteX25" fmla="*/ 1406316 w 1406316"/>
                <a:gd name="connsiteY25" fmla="*/ 390653 h 1093811"/>
                <a:gd name="connsiteX26" fmla="*/ 1322020 w 1406316"/>
                <a:gd name="connsiteY26" fmla="*/ 451608 h 1093811"/>
                <a:gd name="connsiteX27" fmla="*/ 1392808 w 1406316"/>
                <a:gd name="connsiteY27" fmla="*/ 527832 h 1093811"/>
                <a:gd name="connsiteX28" fmla="*/ 1298240 w 1406316"/>
                <a:gd name="connsiteY28" fmla="*/ 571166 h 1093811"/>
                <a:gd name="connsiteX29" fmla="*/ 1352792 w 1406316"/>
                <a:gd name="connsiteY29" fmla="*/ 659738 h 1093811"/>
                <a:gd name="connsiteX30" fmla="*/ 1251588 w 1406316"/>
                <a:gd name="connsiteY30" fmla="*/ 683797 h 1093811"/>
                <a:gd name="connsiteX31" fmla="*/ 1287813 w 1406316"/>
                <a:gd name="connsiteY31" fmla="*/ 781306 h 1093811"/>
                <a:gd name="connsiteX32" fmla="*/ 1183861 w 1406316"/>
                <a:gd name="connsiteY32" fmla="*/ 785154 h 1093811"/>
                <a:gd name="connsiteX33" fmla="*/ 1200366 w 1406316"/>
                <a:gd name="connsiteY33" fmla="*/ 887861 h 1093811"/>
                <a:gd name="connsiteX34" fmla="*/ 1097659 w 1406316"/>
                <a:gd name="connsiteY34" fmla="*/ 871356 h 1093811"/>
                <a:gd name="connsiteX35" fmla="*/ 1093811 w 1406316"/>
                <a:gd name="connsiteY35" fmla="*/ 975308 h 1093811"/>
                <a:gd name="connsiteX36" fmla="*/ 996302 w 1406316"/>
                <a:gd name="connsiteY36" fmla="*/ 939083 h 1093811"/>
                <a:gd name="connsiteX37" fmla="*/ 972243 w 1406316"/>
                <a:gd name="connsiteY37" fmla="*/ 1040287 h 1093811"/>
                <a:gd name="connsiteX38" fmla="*/ 883671 w 1406316"/>
                <a:gd name="connsiteY38" fmla="*/ 985735 h 1093811"/>
                <a:gd name="connsiteX39" fmla="*/ 840337 w 1406316"/>
                <a:gd name="connsiteY39" fmla="*/ 1080303 h 1093811"/>
                <a:gd name="connsiteX40" fmla="*/ 764113 w 1406316"/>
                <a:gd name="connsiteY40" fmla="*/ 1009515 h 1093811"/>
                <a:gd name="connsiteX41" fmla="*/ 703158 w 1406316"/>
                <a:gd name="connsiteY41" fmla="*/ 1093811 h 1093811"/>
                <a:gd name="connsiteX42" fmla="*/ 642203 w 1406316"/>
                <a:gd name="connsiteY42" fmla="*/ 1009515 h 1093811"/>
                <a:gd name="connsiteX43" fmla="*/ 565979 w 1406316"/>
                <a:gd name="connsiteY43" fmla="*/ 1080303 h 1093811"/>
                <a:gd name="connsiteX44" fmla="*/ 522645 w 1406316"/>
                <a:gd name="connsiteY44" fmla="*/ 985735 h 1093811"/>
                <a:gd name="connsiteX45" fmla="*/ 434073 w 1406316"/>
                <a:gd name="connsiteY45" fmla="*/ 1040287 h 1093811"/>
                <a:gd name="connsiteX46" fmla="*/ 410014 w 1406316"/>
                <a:gd name="connsiteY46" fmla="*/ 939083 h 1093811"/>
                <a:gd name="connsiteX47" fmla="*/ 312505 w 1406316"/>
                <a:gd name="connsiteY47" fmla="*/ 975308 h 1093811"/>
                <a:gd name="connsiteX48" fmla="*/ 308657 w 1406316"/>
                <a:gd name="connsiteY48" fmla="*/ 871356 h 1093811"/>
                <a:gd name="connsiteX49" fmla="*/ 205950 w 1406316"/>
                <a:gd name="connsiteY49" fmla="*/ 887861 h 1093811"/>
                <a:gd name="connsiteX50" fmla="*/ 222455 w 1406316"/>
                <a:gd name="connsiteY50" fmla="*/ 785154 h 1093811"/>
                <a:gd name="connsiteX51" fmla="*/ 118503 w 1406316"/>
                <a:gd name="connsiteY51" fmla="*/ 781306 h 1093811"/>
                <a:gd name="connsiteX52" fmla="*/ 154728 w 1406316"/>
                <a:gd name="connsiteY52" fmla="*/ 683797 h 1093811"/>
                <a:gd name="connsiteX53" fmla="*/ 53524 w 1406316"/>
                <a:gd name="connsiteY53" fmla="*/ 659738 h 1093811"/>
                <a:gd name="connsiteX54" fmla="*/ 108076 w 1406316"/>
                <a:gd name="connsiteY54" fmla="*/ 571166 h 1093811"/>
                <a:gd name="connsiteX55" fmla="*/ 13508 w 1406316"/>
                <a:gd name="connsiteY55" fmla="*/ 527832 h 1093811"/>
                <a:gd name="connsiteX56" fmla="*/ 84296 w 1406316"/>
                <a:gd name="connsiteY56" fmla="*/ 451608 h 1093811"/>
                <a:gd name="connsiteX57" fmla="*/ 0 w 1406316"/>
                <a:gd name="connsiteY57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579987 w 1406316"/>
                <a:gd name="connsiteY7" fmla="*/ 221703 h 1093811"/>
                <a:gd name="connsiteX8" fmla="*/ 394721 w 1406316"/>
                <a:gd name="connsiteY8" fmla="*/ 195621 h 1093811"/>
                <a:gd name="connsiteX9" fmla="*/ 388043 w 1406316"/>
                <a:gd name="connsiteY9" fmla="*/ 350619 h 1093811"/>
                <a:gd name="connsiteX10" fmla="*/ 505807 w 1406316"/>
                <a:gd name="connsiteY10" fmla="*/ 332151 h 1093811"/>
                <a:gd name="connsiteX11" fmla="*/ 551802 w 1406316"/>
                <a:gd name="connsiteY11" fmla="*/ 324823 h 1093811"/>
                <a:gd name="connsiteX12" fmla="*/ 702657 w 1406316"/>
                <a:gd name="connsiteY12" fmla="*/ 268651 h 1093811"/>
                <a:gd name="connsiteX13" fmla="*/ 1068411 w 1406316"/>
                <a:gd name="connsiteY13" fmla="*/ 313998 h 1093811"/>
                <a:gd name="connsiteX14" fmla="*/ 1123059 w 1406316"/>
                <a:gd name="connsiteY14" fmla="*/ 303650 h 1093811"/>
                <a:gd name="connsiteX15" fmla="*/ 1213066 w 1406316"/>
                <a:gd name="connsiteY15" fmla="*/ 331595 h 1093811"/>
                <a:gd name="connsiteX16" fmla="*/ 1166207 w 1406316"/>
                <a:gd name="connsiteY16" fmla="*/ 313101 h 1093811"/>
                <a:gd name="connsiteX17" fmla="*/ 1221961 w 1406316"/>
                <a:gd name="connsiteY17" fmla="*/ 307302 h 1093811"/>
                <a:gd name="connsiteX18" fmla="*/ 1256063 w 1406316"/>
                <a:gd name="connsiteY18" fmla="*/ 330200 h 1093811"/>
                <a:gd name="connsiteX19" fmla="*/ 1251588 w 1406316"/>
                <a:gd name="connsiteY19" fmla="*/ 376909 h 1093811"/>
                <a:gd name="connsiteX20" fmla="*/ 1289292 w 1406316"/>
                <a:gd name="connsiteY20" fmla="*/ 324768 h 1093811"/>
                <a:gd name="connsiteX21" fmla="*/ 1298240 w 1406316"/>
                <a:gd name="connsiteY21" fmla="*/ 311740 h 1093811"/>
                <a:gd name="connsiteX22" fmla="*/ 1392808 w 1406316"/>
                <a:gd name="connsiteY22" fmla="*/ 253474 h 1093811"/>
                <a:gd name="connsiteX23" fmla="*/ 1322020 w 1406316"/>
                <a:gd name="connsiteY23" fmla="*/ 329698 h 1093811"/>
                <a:gd name="connsiteX24" fmla="*/ 1406316 w 1406316"/>
                <a:gd name="connsiteY24" fmla="*/ 390653 h 1093811"/>
                <a:gd name="connsiteX25" fmla="*/ 1322020 w 1406316"/>
                <a:gd name="connsiteY25" fmla="*/ 451608 h 1093811"/>
                <a:gd name="connsiteX26" fmla="*/ 1392808 w 1406316"/>
                <a:gd name="connsiteY26" fmla="*/ 527832 h 1093811"/>
                <a:gd name="connsiteX27" fmla="*/ 1298240 w 1406316"/>
                <a:gd name="connsiteY27" fmla="*/ 571166 h 1093811"/>
                <a:gd name="connsiteX28" fmla="*/ 1352792 w 1406316"/>
                <a:gd name="connsiteY28" fmla="*/ 659738 h 1093811"/>
                <a:gd name="connsiteX29" fmla="*/ 1251588 w 1406316"/>
                <a:gd name="connsiteY29" fmla="*/ 683797 h 1093811"/>
                <a:gd name="connsiteX30" fmla="*/ 1287813 w 1406316"/>
                <a:gd name="connsiteY30" fmla="*/ 781306 h 1093811"/>
                <a:gd name="connsiteX31" fmla="*/ 1183861 w 1406316"/>
                <a:gd name="connsiteY31" fmla="*/ 785154 h 1093811"/>
                <a:gd name="connsiteX32" fmla="*/ 1200366 w 1406316"/>
                <a:gd name="connsiteY32" fmla="*/ 887861 h 1093811"/>
                <a:gd name="connsiteX33" fmla="*/ 1097659 w 1406316"/>
                <a:gd name="connsiteY33" fmla="*/ 871356 h 1093811"/>
                <a:gd name="connsiteX34" fmla="*/ 1093811 w 1406316"/>
                <a:gd name="connsiteY34" fmla="*/ 975308 h 1093811"/>
                <a:gd name="connsiteX35" fmla="*/ 996302 w 1406316"/>
                <a:gd name="connsiteY35" fmla="*/ 939083 h 1093811"/>
                <a:gd name="connsiteX36" fmla="*/ 972243 w 1406316"/>
                <a:gd name="connsiteY36" fmla="*/ 1040287 h 1093811"/>
                <a:gd name="connsiteX37" fmla="*/ 883671 w 1406316"/>
                <a:gd name="connsiteY37" fmla="*/ 985735 h 1093811"/>
                <a:gd name="connsiteX38" fmla="*/ 840337 w 1406316"/>
                <a:gd name="connsiteY38" fmla="*/ 1080303 h 1093811"/>
                <a:gd name="connsiteX39" fmla="*/ 764113 w 1406316"/>
                <a:gd name="connsiteY39" fmla="*/ 1009515 h 1093811"/>
                <a:gd name="connsiteX40" fmla="*/ 703158 w 1406316"/>
                <a:gd name="connsiteY40" fmla="*/ 1093811 h 1093811"/>
                <a:gd name="connsiteX41" fmla="*/ 642203 w 1406316"/>
                <a:gd name="connsiteY41" fmla="*/ 1009515 h 1093811"/>
                <a:gd name="connsiteX42" fmla="*/ 565979 w 1406316"/>
                <a:gd name="connsiteY42" fmla="*/ 1080303 h 1093811"/>
                <a:gd name="connsiteX43" fmla="*/ 522645 w 1406316"/>
                <a:gd name="connsiteY43" fmla="*/ 985735 h 1093811"/>
                <a:gd name="connsiteX44" fmla="*/ 434073 w 1406316"/>
                <a:gd name="connsiteY44" fmla="*/ 1040287 h 1093811"/>
                <a:gd name="connsiteX45" fmla="*/ 410014 w 1406316"/>
                <a:gd name="connsiteY45" fmla="*/ 939083 h 1093811"/>
                <a:gd name="connsiteX46" fmla="*/ 312505 w 1406316"/>
                <a:gd name="connsiteY46" fmla="*/ 975308 h 1093811"/>
                <a:gd name="connsiteX47" fmla="*/ 308657 w 1406316"/>
                <a:gd name="connsiteY47" fmla="*/ 871356 h 1093811"/>
                <a:gd name="connsiteX48" fmla="*/ 205950 w 1406316"/>
                <a:gd name="connsiteY48" fmla="*/ 887861 h 1093811"/>
                <a:gd name="connsiteX49" fmla="*/ 222455 w 1406316"/>
                <a:gd name="connsiteY49" fmla="*/ 785154 h 1093811"/>
                <a:gd name="connsiteX50" fmla="*/ 118503 w 1406316"/>
                <a:gd name="connsiteY50" fmla="*/ 781306 h 1093811"/>
                <a:gd name="connsiteX51" fmla="*/ 154728 w 1406316"/>
                <a:gd name="connsiteY51" fmla="*/ 683797 h 1093811"/>
                <a:gd name="connsiteX52" fmla="*/ 53524 w 1406316"/>
                <a:gd name="connsiteY52" fmla="*/ 659738 h 1093811"/>
                <a:gd name="connsiteX53" fmla="*/ 108076 w 1406316"/>
                <a:gd name="connsiteY53" fmla="*/ 571166 h 1093811"/>
                <a:gd name="connsiteX54" fmla="*/ 13508 w 1406316"/>
                <a:gd name="connsiteY54" fmla="*/ 527832 h 1093811"/>
                <a:gd name="connsiteX55" fmla="*/ 84296 w 1406316"/>
                <a:gd name="connsiteY55" fmla="*/ 451608 h 1093811"/>
                <a:gd name="connsiteX56" fmla="*/ 0 w 1406316"/>
                <a:gd name="connsiteY56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394721 w 1406316"/>
                <a:gd name="connsiteY7" fmla="*/ 195621 h 1093811"/>
                <a:gd name="connsiteX8" fmla="*/ 388043 w 1406316"/>
                <a:gd name="connsiteY8" fmla="*/ 350619 h 1093811"/>
                <a:gd name="connsiteX9" fmla="*/ 505807 w 1406316"/>
                <a:gd name="connsiteY9" fmla="*/ 332151 h 1093811"/>
                <a:gd name="connsiteX10" fmla="*/ 551802 w 1406316"/>
                <a:gd name="connsiteY10" fmla="*/ 324823 h 1093811"/>
                <a:gd name="connsiteX11" fmla="*/ 702657 w 1406316"/>
                <a:gd name="connsiteY11" fmla="*/ 268651 h 1093811"/>
                <a:gd name="connsiteX12" fmla="*/ 1068411 w 1406316"/>
                <a:gd name="connsiteY12" fmla="*/ 313998 h 1093811"/>
                <a:gd name="connsiteX13" fmla="*/ 1123059 w 1406316"/>
                <a:gd name="connsiteY13" fmla="*/ 303650 h 1093811"/>
                <a:gd name="connsiteX14" fmla="*/ 1213066 w 1406316"/>
                <a:gd name="connsiteY14" fmla="*/ 331595 h 1093811"/>
                <a:gd name="connsiteX15" fmla="*/ 1166207 w 1406316"/>
                <a:gd name="connsiteY15" fmla="*/ 313101 h 1093811"/>
                <a:gd name="connsiteX16" fmla="*/ 1221961 w 1406316"/>
                <a:gd name="connsiteY16" fmla="*/ 307302 h 1093811"/>
                <a:gd name="connsiteX17" fmla="*/ 1256063 w 1406316"/>
                <a:gd name="connsiteY17" fmla="*/ 330200 h 1093811"/>
                <a:gd name="connsiteX18" fmla="*/ 1251588 w 1406316"/>
                <a:gd name="connsiteY18" fmla="*/ 376909 h 1093811"/>
                <a:gd name="connsiteX19" fmla="*/ 1289292 w 1406316"/>
                <a:gd name="connsiteY19" fmla="*/ 324768 h 1093811"/>
                <a:gd name="connsiteX20" fmla="*/ 1298240 w 1406316"/>
                <a:gd name="connsiteY20" fmla="*/ 311740 h 1093811"/>
                <a:gd name="connsiteX21" fmla="*/ 1392808 w 1406316"/>
                <a:gd name="connsiteY21" fmla="*/ 253474 h 1093811"/>
                <a:gd name="connsiteX22" fmla="*/ 1322020 w 1406316"/>
                <a:gd name="connsiteY22" fmla="*/ 329698 h 1093811"/>
                <a:gd name="connsiteX23" fmla="*/ 1406316 w 1406316"/>
                <a:gd name="connsiteY23" fmla="*/ 390653 h 1093811"/>
                <a:gd name="connsiteX24" fmla="*/ 1322020 w 1406316"/>
                <a:gd name="connsiteY24" fmla="*/ 451608 h 1093811"/>
                <a:gd name="connsiteX25" fmla="*/ 1392808 w 1406316"/>
                <a:gd name="connsiteY25" fmla="*/ 527832 h 1093811"/>
                <a:gd name="connsiteX26" fmla="*/ 1298240 w 1406316"/>
                <a:gd name="connsiteY26" fmla="*/ 571166 h 1093811"/>
                <a:gd name="connsiteX27" fmla="*/ 1352792 w 1406316"/>
                <a:gd name="connsiteY27" fmla="*/ 659738 h 1093811"/>
                <a:gd name="connsiteX28" fmla="*/ 1251588 w 1406316"/>
                <a:gd name="connsiteY28" fmla="*/ 683797 h 1093811"/>
                <a:gd name="connsiteX29" fmla="*/ 1287813 w 1406316"/>
                <a:gd name="connsiteY29" fmla="*/ 781306 h 1093811"/>
                <a:gd name="connsiteX30" fmla="*/ 1183861 w 1406316"/>
                <a:gd name="connsiteY30" fmla="*/ 785154 h 1093811"/>
                <a:gd name="connsiteX31" fmla="*/ 1200366 w 1406316"/>
                <a:gd name="connsiteY31" fmla="*/ 887861 h 1093811"/>
                <a:gd name="connsiteX32" fmla="*/ 1097659 w 1406316"/>
                <a:gd name="connsiteY32" fmla="*/ 871356 h 1093811"/>
                <a:gd name="connsiteX33" fmla="*/ 1093811 w 1406316"/>
                <a:gd name="connsiteY33" fmla="*/ 975308 h 1093811"/>
                <a:gd name="connsiteX34" fmla="*/ 996302 w 1406316"/>
                <a:gd name="connsiteY34" fmla="*/ 939083 h 1093811"/>
                <a:gd name="connsiteX35" fmla="*/ 972243 w 1406316"/>
                <a:gd name="connsiteY35" fmla="*/ 1040287 h 1093811"/>
                <a:gd name="connsiteX36" fmla="*/ 883671 w 1406316"/>
                <a:gd name="connsiteY36" fmla="*/ 985735 h 1093811"/>
                <a:gd name="connsiteX37" fmla="*/ 840337 w 1406316"/>
                <a:gd name="connsiteY37" fmla="*/ 1080303 h 1093811"/>
                <a:gd name="connsiteX38" fmla="*/ 764113 w 1406316"/>
                <a:gd name="connsiteY38" fmla="*/ 1009515 h 1093811"/>
                <a:gd name="connsiteX39" fmla="*/ 703158 w 1406316"/>
                <a:gd name="connsiteY39" fmla="*/ 1093811 h 1093811"/>
                <a:gd name="connsiteX40" fmla="*/ 642203 w 1406316"/>
                <a:gd name="connsiteY40" fmla="*/ 1009515 h 1093811"/>
                <a:gd name="connsiteX41" fmla="*/ 565979 w 1406316"/>
                <a:gd name="connsiteY41" fmla="*/ 1080303 h 1093811"/>
                <a:gd name="connsiteX42" fmla="*/ 522645 w 1406316"/>
                <a:gd name="connsiteY42" fmla="*/ 985735 h 1093811"/>
                <a:gd name="connsiteX43" fmla="*/ 434073 w 1406316"/>
                <a:gd name="connsiteY43" fmla="*/ 1040287 h 1093811"/>
                <a:gd name="connsiteX44" fmla="*/ 410014 w 1406316"/>
                <a:gd name="connsiteY44" fmla="*/ 939083 h 1093811"/>
                <a:gd name="connsiteX45" fmla="*/ 312505 w 1406316"/>
                <a:gd name="connsiteY45" fmla="*/ 975308 h 1093811"/>
                <a:gd name="connsiteX46" fmla="*/ 308657 w 1406316"/>
                <a:gd name="connsiteY46" fmla="*/ 871356 h 1093811"/>
                <a:gd name="connsiteX47" fmla="*/ 205950 w 1406316"/>
                <a:gd name="connsiteY47" fmla="*/ 887861 h 1093811"/>
                <a:gd name="connsiteX48" fmla="*/ 222455 w 1406316"/>
                <a:gd name="connsiteY48" fmla="*/ 785154 h 1093811"/>
                <a:gd name="connsiteX49" fmla="*/ 118503 w 1406316"/>
                <a:gd name="connsiteY49" fmla="*/ 781306 h 1093811"/>
                <a:gd name="connsiteX50" fmla="*/ 154728 w 1406316"/>
                <a:gd name="connsiteY50" fmla="*/ 683797 h 1093811"/>
                <a:gd name="connsiteX51" fmla="*/ 53524 w 1406316"/>
                <a:gd name="connsiteY51" fmla="*/ 659738 h 1093811"/>
                <a:gd name="connsiteX52" fmla="*/ 108076 w 1406316"/>
                <a:gd name="connsiteY52" fmla="*/ 571166 h 1093811"/>
                <a:gd name="connsiteX53" fmla="*/ 13508 w 1406316"/>
                <a:gd name="connsiteY53" fmla="*/ 527832 h 1093811"/>
                <a:gd name="connsiteX54" fmla="*/ 84296 w 1406316"/>
                <a:gd name="connsiteY54" fmla="*/ 451608 h 1093811"/>
                <a:gd name="connsiteX55" fmla="*/ 0 w 1406316"/>
                <a:gd name="connsiteY55" fmla="*/ 390653 h 1093811"/>
                <a:gd name="connsiteX0" fmla="*/ 0 w 1406316"/>
                <a:gd name="connsiteY0" fmla="*/ 390653 h 1093811"/>
                <a:gd name="connsiteX1" fmla="*/ 84296 w 1406316"/>
                <a:gd name="connsiteY1" fmla="*/ 329698 h 1093811"/>
                <a:gd name="connsiteX2" fmla="*/ 13508 w 1406316"/>
                <a:gd name="connsiteY2" fmla="*/ 253474 h 1093811"/>
                <a:gd name="connsiteX3" fmla="*/ 108076 w 1406316"/>
                <a:gd name="connsiteY3" fmla="*/ 210140 h 1093811"/>
                <a:gd name="connsiteX4" fmla="*/ 53524 w 1406316"/>
                <a:gd name="connsiteY4" fmla="*/ 121568 h 1093811"/>
                <a:gd name="connsiteX5" fmla="*/ 154728 w 1406316"/>
                <a:gd name="connsiteY5" fmla="*/ 97509 h 1093811"/>
                <a:gd name="connsiteX6" fmla="*/ 118503 w 1406316"/>
                <a:gd name="connsiteY6" fmla="*/ 0 h 1093811"/>
                <a:gd name="connsiteX7" fmla="*/ 388043 w 1406316"/>
                <a:gd name="connsiteY7" fmla="*/ 350619 h 1093811"/>
                <a:gd name="connsiteX8" fmla="*/ 505807 w 1406316"/>
                <a:gd name="connsiteY8" fmla="*/ 332151 h 1093811"/>
                <a:gd name="connsiteX9" fmla="*/ 551802 w 1406316"/>
                <a:gd name="connsiteY9" fmla="*/ 324823 h 1093811"/>
                <a:gd name="connsiteX10" fmla="*/ 702657 w 1406316"/>
                <a:gd name="connsiteY10" fmla="*/ 268651 h 1093811"/>
                <a:gd name="connsiteX11" fmla="*/ 1068411 w 1406316"/>
                <a:gd name="connsiteY11" fmla="*/ 313998 h 1093811"/>
                <a:gd name="connsiteX12" fmla="*/ 1123059 w 1406316"/>
                <a:gd name="connsiteY12" fmla="*/ 303650 h 1093811"/>
                <a:gd name="connsiteX13" fmla="*/ 1213066 w 1406316"/>
                <a:gd name="connsiteY13" fmla="*/ 331595 h 1093811"/>
                <a:gd name="connsiteX14" fmla="*/ 1166207 w 1406316"/>
                <a:gd name="connsiteY14" fmla="*/ 313101 h 1093811"/>
                <a:gd name="connsiteX15" fmla="*/ 1221961 w 1406316"/>
                <a:gd name="connsiteY15" fmla="*/ 307302 h 1093811"/>
                <a:gd name="connsiteX16" fmla="*/ 1256063 w 1406316"/>
                <a:gd name="connsiteY16" fmla="*/ 330200 h 1093811"/>
                <a:gd name="connsiteX17" fmla="*/ 1251588 w 1406316"/>
                <a:gd name="connsiteY17" fmla="*/ 376909 h 1093811"/>
                <a:gd name="connsiteX18" fmla="*/ 1289292 w 1406316"/>
                <a:gd name="connsiteY18" fmla="*/ 324768 h 1093811"/>
                <a:gd name="connsiteX19" fmla="*/ 1298240 w 1406316"/>
                <a:gd name="connsiteY19" fmla="*/ 311740 h 1093811"/>
                <a:gd name="connsiteX20" fmla="*/ 1392808 w 1406316"/>
                <a:gd name="connsiteY20" fmla="*/ 253474 h 1093811"/>
                <a:gd name="connsiteX21" fmla="*/ 1322020 w 1406316"/>
                <a:gd name="connsiteY21" fmla="*/ 329698 h 1093811"/>
                <a:gd name="connsiteX22" fmla="*/ 1406316 w 1406316"/>
                <a:gd name="connsiteY22" fmla="*/ 390653 h 1093811"/>
                <a:gd name="connsiteX23" fmla="*/ 1322020 w 1406316"/>
                <a:gd name="connsiteY23" fmla="*/ 451608 h 1093811"/>
                <a:gd name="connsiteX24" fmla="*/ 1392808 w 1406316"/>
                <a:gd name="connsiteY24" fmla="*/ 527832 h 1093811"/>
                <a:gd name="connsiteX25" fmla="*/ 1298240 w 1406316"/>
                <a:gd name="connsiteY25" fmla="*/ 571166 h 1093811"/>
                <a:gd name="connsiteX26" fmla="*/ 1352792 w 1406316"/>
                <a:gd name="connsiteY26" fmla="*/ 659738 h 1093811"/>
                <a:gd name="connsiteX27" fmla="*/ 1251588 w 1406316"/>
                <a:gd name="connsiteY27" fmla="*/ 683797 h 1093811"/>
                <a:gd name="connsiteX28" fmla="*/ 1287813 w 1406316"/>
                <a:gd name="connsiteY28" fmla="*/ 781306 h 1093811"/>
                <a:gd name="connsiteX29" fmla="*/ 1183861 w 1406316"/>
                <a:gd name="connsiteY29" fmla="*/ 785154 h 1093811"/>
                <a:gd name="connsiteX30" fmla="*/ 1200366 w 1406316"/>
                <a:gd name="connsiteY30" fmla="*/ 887861 h 1093811"/>
                <a:gd name="connsiteX31" fmla="*/ 1097659 w 1406316"/>
                <a:gd name="connsiteY31" fmla="*/ 871356 h 1093811"/>
                <a:gd name="connsiteX32" fmla="*/ 1093811 w 1406316"/>
                <a:gd name="connsiteY32" fmla="*/ 975308 h 1093811"/>
                <a:gd name="connsiteX33" fmla="*/ 996302 w 1406316"/>
                <a:gd name="connsiteY33" fmla="*/ 939083 h 1093811"/>
                <a:gd name="connsiteX34" fmla="*/ 972243 w 1406316"/>
                <a:gd name="connsiteY34" fmla="*/ 1040287 h 1093811"/>
                <a:gd name="connsiteX35" fmla="*/ 883671 w 1406316"/>
                <a:gd name="connsiteY35" fmla="*/ 985735 h 1093811"/>
                <a:gd name="connsiteX36" fmla="*/ 840337 w 1406316"/>
                <a:gd name="connsiteY36" fmla="*/ 1080303 h 1093811"/>
                <a:gd name="connsiteX37" fmla="*/ 764113 w 1406316"/>
                <a:gd name="connsiteY37" fmla="*/ 1009515 h 1093811"/>
                <a:gd name="connsiteX38" fmla="*/ 703158 w 1406316"/>
                <a:gd name="connsiteY38" fmla="*/ 1093811 h 1093811"/>
                <a:gd name="connsiteX39" fmla="*/ 642203 w 1406316"/>
                <a:gd name="connsiteY39" fmla="*/ 1009515 h 1093811"/>
                <a:gd name="connsiteX40" fmla="*/ 565979 w 1406316"/>
                <a:gd name="connsiteY40" fmla="*/ 1080303 h 1093811"/>
                <a:gd name="connsiteX41" fmla="*/ 522645 w 1406316"/>
                <a:gd name="connsiteY41" fmla="*/ 985735 h 1093811"/>
                <a:gd name="connsiteX42" fmla="*/ 434073 w 1406316"/>
                <a:gd name="connsiteY42" fmla="*/ 1040287 h 1093811"/>
                <a:gd name="connsiteX43" fmla="*/ 410014 w 1406316"/>
                <a:gd name="connsiteY43" fmla="*/ 939083 h 1093811"/>
                <a:gd name="connsiteX44" fmla="*/ 312505 w 1406316"/>
                <a:gd name="connsiteY44" fmla="*/ 975308 h 1093811"/>
                <a:gd name="connsiteX45" fmla="*/ 308657 w 1406316"/>
                <a:gd name="connsiteY45" fmla="*/ 871356 h 1093811"/>
                <a:gd name="connsiteX46" fmla="*/ 205950 w 1406316"/>
                <a:gd name="connsiteY46" fmla="*/ 887861 h 1093811"/>
                <a:gd name="connsiteX47" fmla="*/ 222455 w 1406316"/>
                <a:gd name="connsiteY47" fmla="*/ 785154 h 1093811"/>
                <a:gd name="connsiteX48" fmla="*/ 118503 w 1406316"/>
                <a:gd name="connsiteY48" fmla="*/ 781306 h 1093811"/>
                <a:gd name="connsiteX49" fmla="*/ 154728 w 1406316"/>
                <a:gd name="connsiteY49" fmla="*/ 683797 h 1093811"/>
                <a:gd name="connsiteX50" fmla="*/ 53524 w 1406316"/>
                <a:gd name="connsiteY50" fmla="*/ 659738 h 1093811"/>
                <a:gd name="connsiteX51" fmla="*/ 108076 w 1406316"/>
                <a:gd name="connsiteY51" fmla="*/ 571166 h 1093811"/>
                <a:gd name="connsiteX52" fmla="*/ 13508 w 1406316"/>
                <a:gd name="connsiteY52" fmla="*/ 527832 h 1093811"/>
                <a:gd name="connsiteX53" fmla="*/ 84296 w 1406316"/>
                <a:gd name="connsiteY53" fmla="*/ 451608 h 1093811"/>
                <a:gd name="connsiteX54" fmla="*/ 0 w 1406316"/>
                <a:gd name="connsiteY54" fmla="*/ 390653 h 1093811"/>
                <a:gd name="connsiteX0" fmla="*/ 0 w 1406316"/>
                <a:gd name="connsiteY0" fmla="*/ 293144 h 996302"/>
                <a:gd name="connsiteX1" fmla="*/ 84296 w 1406316"/>
                <a:gd name="connsiteY1" fmla="*/ 232189 h 996302"/>
                <a:gd name="connsiteX2" fmla="*/ 13508 w 1406316"/>
                <a:gd name="connsiteY2" fmla="*/ 155965 h 996302"/>
                <a:gd name="connsiteX3" fmla="*/ 108076 w 1406316"/>
                <a:gd name="connsiteY3" fmla="*/ 112631 h 996302"/>
                <a:gd name="connsiteX4" fmla="*/ 53524 w 1406316"/>
                <a:gd name="connsiteY4" fmla="*/ 24059 h 996302"/>
                <a:gd name="connsiteX5" fmla="*/ 154728 w 1406316"/>
                <a:gd name="connsiteY5" fmla="*/ 0 h 996302"/>
                <a:gd name="connsiteX6" fmla="*/ 388043 w 1406316"/>
                <a:gd name="connsiteY6" fmla="*/ 253110 h 996302"/>
                <a:gd name="connsiteX7" fmla="*/ 505807 w 1406316"/>
                <a:gd name="connsiteY7" fmla="*/ 234642 h 996302"/>
                <a:gd name="connsiteX8" fmla="*/ 551802 w 1406316"/>
                <a:gd name="connsiteY8" fmla="*/ 227314 h 996302"/>
                <a:gd name="connsiteX9" fmla="*/ 702657 w 1406316"/>
                <a:gd name="connsiteY9" fmla="*/ 171142 h 996302"/>
                <a:gd name="connsiteX10" fmla="*/ 1068411 w 1406316"/>
                <a:gd name="connsiteY10" fmla="*/ 216489 h 996302"/>
                <a:gd name="connsiteX11" fmla="*/ 1123059 w 1406316"/>
                <a:gd name="connsiteY11" fmla="*/ 206141 h 996302"/>
                <a:gd name="connsiteX12" fmla="*/ 1213066 w 1406316"/>
                <a:gd name="connsiteY12" fmla="*/ 234086 h 996302"/>
                <a:gd name="connsiteX13" fmla="*/ 1166207 w 1406316"/>
                <a:gd name="connsiteY13" fmla="*/ 215592 h 996302"/>
                <a:gd name="connsiteX14" fmla="*/ 1221961 w 1406316"/>
                <a:gd name="connsiteY14" fmla="*/ 209793 h 996302"/>
                <a:gd name="connsiteX15" fmla="*/ 1256063 w 1406316"/>
                <a:gd name="connsiteY15" fmla="*/ 232691 h 996302"/>
                <a:gd name="connsiteX16" fmla="*/ 1251588 w 1406316"/>
                <a:gd name="connsiteY16" fmla="*/ 279400 h 996302"/>
                <a:gd name="connsiteX17" fmla="*/ 1289292 w 1406316"/>
                <a:gd name="connsiteY17" fmla="*/ 227259 h 996302"/>
                <a:gd name="connsiteX18" fmla="*/ 1298240 w 1406316"/>
                <a:gd name="connsiteY18" fmla="*/ 214231 h 996302"/>
                <a:gd name="connsiteX19" fmla="*/ 1392808 w 1406316"/>
                <a:gd name="connsiteY19" fmla="*/ 155965 h 996302"/>
                <a:gd name="connsiteX20" fmla="*/ 1322020 w 1406316"/>
                <a:gd name="connsiteY20" fmla="*/ 232189 h 996302"/>
                <a:gd name="connsiteX21" fmla="*/ 1406316 w 1406316"/>
                <a:gd name="connsiteY21" fmla="*/ 293144 h 996302"/>
                <a:gd name="connsiteX22" fmla="*/ 1322020 w 1406316"/>
                <a:gd name="connsiteY22" fmla="*/ 354099 h 996302"/>
                <a:gd name="connsiteX23" fmla="*/ 1392808 w 1406316"/>
                <a:gd name="connsiteY23" fmla="*/ 430323 h 996302"/>
                <a:gd name="connsiteX24" fmla="*/ 1298240 w 1406316"/>
                <a:gd name="connsiteY24" fmla="*/ 473657 h 996302"/>
                <a:gd name="connsiteX25" fmla="*/ 1352792 w 1406316"/>
                <a:gd name="connsiteY25" fmla="*/ 562229 h 996302"/>
                <a:gd name="connsiteX26" fmla="*/ 1251588 w 1406316"/>
                <a:gd name="connsiteY26" fmla="*/ 586288 h 996302"/>
                <a:gd name="connsiteX27" fmla="*/ 1287813 w 1406316"/>
                <a:gd name="connsiteY27" fmla="*/ 683797 h 996302"/>
                <a:gd name="connsiteX28" fmla="*/ 1183861 w 1406316"/>
                <a:gd name="connsiteY28" fmla="*/ 687645 h 996302"/>
                <a:gd name="connsiteX29" fmla="*/ 1200366 w 1406316"/>
                <a:gd name="connsiteY29" fmla="*/ 790352 h 996302"/>
                <a:gd name="connsiteX30" fmla="*/ 1097659 w 1406316"/>
                <a:gd name="connsiteY30" fmla="*/ 773847 h 996302"/>
                <a:gd name="connsiteX31" fmla="*/ 1093811 w 1406316"/>
                <a:gd name="connsiteY31" fmla="*/ 877799 h 996302"/>
                <a:gd name="connsiteX32" fmla="*/ 996302 w 1406316"/>
                <a:gd name="connsiteY32" fmla="*/ 841574 h 996302"/>
                <a:gd name="connsiteX33" fmla="*/ 972243 w 1406316"/>
                <a:gd name="connsiteY33" fmla="*/ 942778 h 996302"/>
                <a:gd name="connsiteX34" fmla="*/ 883671 w 1406316"/>
                <a:gd name="connsiteY34" fmla="*/ 888226 h 996302"/>
                <a:gd name="connsiteX35" fmla="*/ 840337 w 1406316"/>
                <a:gd name="connsiteY35" fmla="*/ 982794 h 996302"/>
                <a:gd name="connsiteX36" fmla="*/ 764113 w 1406316"/>
                <a:gd name="connsiteY36" fmla="*/ 912006 h 996302"/>
                <a:gd name="connsiteX37" fmla="*/ 703158 w 1406316"/>
                <a:gd name="connsiteY37" fmla="*/ 996302 h 996302"/>
                <a:gd name="connsiteX38" fmla="*/ 642203 w 1406316"/>
                <a:gd name="connsiteY38" fmla="*/ 912006 h 996302"/>
                <a:gd name="connsiteX39" fmla="*/ 565979 w 1406316"/>
                <a:gd name="connsiteY39" fmla="*/ 982794 h 996302"/>
                <a:gd name="connsiteX40" fmla="*/ 522645 w 1406316"/>
                <a:gd name="connsiteY40" fmla="*/ 888226 h 996302"/>
                <a:gd name="connsiteX41" fmla="*/ 434073 w 1406316"/>
                <a:gd name="connsiteY41" fmla="*/ 942778 h 996302"/>
                <a:gd name="connsiteX42" fmla="*/ 410014 w 1406316"/>
                <a:gd name="connsiteY42" fmla="*/ 841574 h 996302"/>
                <a:gd name="connsiteX43" fmla="*/ 312505 w 1406316"/>
                <a:gd name="connsiteY43" fmla="*/ 877799 h 996302"/>
                <a:gd name="connsiteX44" fmla="*/ 308657 w 1406316"/>
                <a:gd name="connsiteY44" fmla="*/ 773847 h 996302"/>
                <a:gd name="connsiteX45" fmla="*/ 205950 w 1406316"/>
                <a:gd name="connsiteY45" fmla="*/ 790352 h 996302"/>
                <a:gd name="connsiteX46" fmla="*/ 222455 w 1406316"/>
                <a:gd name="connsiteY46" fmla="*/ 687645 h 996302"/>
                <a:gd name="connsiteX47" fmla="*/ 118503 w 1406316"/>
                <a:gd name="connsiteY47" fmla="*/ 683797 h 996302"/>
                <a:gd name="connsiteX48" fmla="*/ 154728 w 1406316"/>
                <a:gd name="connsiteY48" fmla="*/ 586288 h 996302"/>
                <a:gd name="connsiteX49" fmla="*/ 53524 w 1406316"/>
                <a:gd name="connsiteY49" fmla="*/ 562229 h 996302"/>
                <a:gd name="connsiteX50" fmla="*/ 108076 w 1406316"/>
                <a:gd name="connsiteY50" fmla="*/ 473657 h 996302"/>
                <a:gd name="connsiteX51" fmla="*/ 13508 w 1406316"/>
                <a:gd name="connsiteY51" fmla="*/ 430323 h 996302"/>
                <a:gd name="connsiteX52" fmla="*/ 84296 w 1406316"/>
                <a:gd name="connsiteY52" fmla="*/ 354099 h 996302"/>
                <a:gd name="connsiteX53" fmla="*/ 0 w 1406316"/>
                <a:gd name="connsiteY53" fmla="*/ 293144 h 996302"/>
                <a:gd name="connsiteX0" fmla="*/ 0 w 1406316"/>
                <a:gd name="connsiteY0" fmla="*/ 269085 h 972243"/>
                <a:gd name="connsiteX1" fmla="*/ 84296 w 1406316"/>
                <a:gd name="connsiteY1" fmla="*/ 208130 h 972243"/>
                <a:gd name="connsiteX2" fmla="*/ 13508 w 1406316"/>
                <a:gd name="connsiteY2" fmla="*/ 131906 h 972243"/>
                <a:gd name="connsiteX3" fmla="*/ 108076 w 1406316"/>
                <a:gd name="connsiteY3" fmla="*/ 88572 h 972243"/>
                <a:gd name="connsiteX4" fmla="*/ 53524 w 1406316"/>
                <a:gd name="connsiteY4" fmla="*/ 0 h 972243"/>
                <a:gd name="connsiteX5" fmla="*/ 388043 w 1406316"/>
                <a:gd name="connsiteY5" fmla="*/ 229051 h 972243"/>
                <a:gd name="connsiteX6" fmla="*/ 505807 w 1406316"/>
                <a:gd name="connsiteY6" fmla="*/ 210583 h 972243"/>
                <a:gd name="connsiteX7" fmla="*/ 551802 w 1406316"/>
                <a:gd name="connsiteY7" fmla="*/ 203255 h 972243"/>
                <a:gd name="connsiteX8" fmla="*/ 702657 w 1406316"/>
                <a:gd name="connsiteY8" fmla="*/ 147083 h 972243"/>
                <a:gd name="connsiteX9" fmla="*/ 1068411 w 1406316"/>
                <a:gd name="connsiteY9" fmla="*/ 192430 h 972243"/>
                <a:gd name="connsiteX10" fmla="*/ 1123059 w 1406316"/>
                <a:gd name="connsiteY10" fmla="*/ 182082 h 972243"/>
                <a:gd name="connsiteX11" fmla="*/ 1213066 w 1406316"/>
                <a:gd name="connsiteY11" fmla="*/ 210027 h 972243"/>
                <a:gd name="connsiteX12" fmla="*/ 1166207 w 1406316"/>
                <a:gd name="connsiteY12" fmla="*/ 191533 h 972243"/>
                <a:gd name="connsiteX13" fmla="*/ 1221961 w 1406316"/>
                <a:gd name="connsiteY13" fmla="*/ 185734 h 972243"/>
                <a:gd name="connsiteX14" fmla="*/ 1256063 w 1406316"/>
                <a:gd name="connsiteY14" fmla="*/ 208632 h 972243"/>
                <a:gd name="connsiteX15" fmla="*/ 1251588 w 1406316"/>
                <a:gd name="connsiteY15" fmla="*/ 255341 h 972243"/>
                <a:gd name="connsiteX16" fmla="*/ 1289292 w 1406316"/>
                <a:gd name="connsiteY16" fmla="*/ 203200 h 972243"/>
                <a:gd name="connsiteX17" fmla="*/ 1298240 w 1406316"/>
                <a:gd name="connsiteY17" fmla="*/ 190172 h 972243"/>
                <a:gd name="connsiteX18" fmla="*/ 1392808 w 1406316"/>
                <a:gd name="connsiteY18" fmla="*/ 131906 h 972243"/>
                <a:gd name="connsiteX19" fmla="*/ 1322020 w 1406316"/>
                <a:gd name="connsiteY19" fmla="*/ 208130 h 972243"/>
                <a:gd name="connsiteX20" fmla="*/ 1406316 w 1406316"/>
                <a:gd name="connsiteY20" fmla="*/ 269085 h 972243"/>
                <a:gd name="connsiteX21" fmla="*/ 1322020 w 1406316"/>
                <a:gd name="connsiteY21" fmla="*/ 330040 h 972243"/>
                <a:gd name="connsiteX22" fmla="*/ 1392808 w 1406316"/>
                <a:gd name="connsiteY22" fmla="*/ 406264 h 972243"/>
                <a:gd name="connsiteX23" fmla="*/ 1298240 w 1406316"/>
                <a:gd name="connsiteY23" fmla="*/ 449598 h 972243"/>
                <a:gd name="connsiteX24" fmla="*/ 1352792 w 1406316"/>
                <a:gd name="connsiteY24" fmla="*/ 538170 h 972243"/>
                <a:gd name="connsiteX25" fmla="*/ 1251588 w 1406316"/>
                <a:gd name="connsiteY25" fmla="*/ 562229 h 972243"/>
                <a:gd name="connsiteX26" fmla="*/ 1287813 w 1406316"/>
                <a:gd name="connsiteY26" fmla="*/ 659738 h 972243"/>
                <a:gd name="connsiteX27" fmla="*/ 1183861 w 1406316"/>
                <a:gd name="connsiteY27" fmla="*/ 663586 h 972243"/>
                <a:gd name="connsiteX28" fmla="*/ 1200366 w 1406316"/>
                <a:gd name="connsiteY28" fmla="*/ 766293 h 972243"/>
                <a:gd name="connsiteX29" fmla="*/ 1097659 w 1406316"/>
                <a:gd name="connsiteY29" fmla="*/ 749788 h 972243"/>
                <a:gd name="connsiteX30" fmla="*/ 1093811 w 1406316"/>
                <a:gd name="connsiteY30" fmla="*/ 853740 h 972243"/>
                <a:gd name="connsiteX31" fmla="*/ 996302 w 1406316"/>
                <a:gd name="connsiteY31" fmla="*/ 817515 h 972243"/>
                <a:gd name="connsiteX32" fmla="*/ 972243 w 1406316"/>
                <a:gd name="connsiteY32" fmla="*/ 918719 h 972243"/>
                <a:gd name="connsiteX33" fmla="*/ 883671 w 1406316"/>
                <a:gd name="connsiteY33" fmla="*/ 864167 h 972243"/>
                <a:gd name="connsiteX34" fmla="*/ 840337 w 1406316"/>
                <a:gd name="connsiteY34" fmla="*/ 958735 h 972243"/>
                <a:gd name="connsiteX35" fmla="*/ 764113 w 1406316"/>
                <a:gd name="connsiteY35" fmla="*/ 887947 h 972243"/>
                <a:gd name="connsiteX36" fmla="*/ 703158 w 1406316"/>
                <a:gd name="connsiteY36" fmla="*/ 972243 h 972243"/>
                <a:gd name="connsiteX37" fmla="*/ 642203 w 1406316"/>
                <a:gd name="connsiteY37" fmla="*/ 887947 h 972243"/>
                <a:gd name="connsiteX38" fmla="*/ 565979 w 1406316"/>
                <a:gd name="connsiteY38" fmla="*/ 958735 h 972243"/>
                <a:gd name="connsiteX39" fmla="*/ 522645 w 1406316"/>
                <a:gd name="connsiteY39" fmla="*/ 864167 h 972243"/>
                <a:gd name="connsiteX40" fmla="*/ 434073 w 1406316"/>
                <a:gd name="connsiteY40" fmla="*/ 918719 h 972243"/>
                <a:gd name="connsiteX41" fmla="*/ 410014 w 1406316"/>
                <a:gd name="connsiteY41" fmla="*/ 817515 h 972243"/>
                <a:gd name="connsiteX42" fmla="*/ 312505 w 1406316"/>
                <a:gd name="connsiteY42" fmla="*/ 853740 h 972243"/>
                <a:gd name="connsiteX43" fmla="*/ 308657 w 1406316"/>
                <a:gd name="connsiteY43" fmla="*/ 749788 h 972243"/>
                <a:gd name="connsiteX44" fmla="*/ 205950 w 1406316"/>
                <a:gd name="connsiteY44" fmla="*/ 766293 h 972243"/>
                <a:gd name="connsiteX45" fmla="*/ 222455 w 1406316"/>
                <a:gd name="connsiteY45" fmla="*/ 663586 h 972243"/>
                <a:gd name="connsiteX46" fmla="*/ 118503 w 1406316"/>
                <a:gd name="connsiteY46" fmla="*/ 659738 h 972243"/>
                <a:gd name="connsiteX47" fmla="*/ 154728 w 1406316"/>
                <a:gd name="connsiteY47" fmla="*/ 562229 h 972243"/>
                <a:gd name="connsiteX48" fmla="*/ 53524 w 1406316"/>
                <a:gd name="connsiteY48" fmla="*/ 538170 h 972243"/>
                <a:gd name="connsiteX49" fmla="*/ 108076 w 1406316"/>
                <a:gd name="connsiteY49" fmla="*/ 449598 h 972243"/>
                <a:gd name="connsiteX50" fmla="*/ 13508 w 1406316"/>
                <a:gd name="connsiteY50" fmla="*/ 406264 h 972243"/>
                <a:gd name="connsiteX51" fmla="*/ 84296 w 1406316"/>
                <a:gd name="connsiteY51" fmla="*/ 330040 h 972243"/>
                <a:gd name="connsiteX52" fmla="*/ 0 w 1406316"/>
                <a:gd name="connsiteY52" fmla="*/ 269085 h 972243"/>
                <a:gd name="connsiteX0" fmla="*/ 0 w 1406316"/>
                <a:gd name="connsiteY0" fmla="*/ 180513 h 883671"/>
                <a:gd name="connsiteX1" fmla="*/ 84296 w 1406316"/>
                <a:gd name="connsiteY1" fmla="*/ 119558 h 883671"/>
                <a:gd name="connsiteX2" fmla="*/ 13508 w 1406316"/>
                <a:gd name="connsiteY2" fmla="*/ 43334 h 883671"/>
                <a:gd name="connsiteX3" fmla="*/ 108076 w 1406316"/>
                <a:gd name="connsiteY3" fmla="*/ 0 h 883671"/>
                <a:gd name="connsiteX4" fmla="*/ 388043 w 1406316"/>
                <a:gd name="connsiteY4" fmla="*/ 140479 h 883671"/>
                <a:gd name="connsiteX5" fmla="*/ 505807 w 1406316"/>
                <a:gd name="connsiteY5" fmla="*/ 122011 h 883671"/>
                <a:gd name="connsiteX6" fmla="*/ 551802 w 1406316"/>
                <a:gd name="connsiteY6" fmla="*/ 114683 h 883671"/>
                <a:gd name="connsiteX7" fmla="*/ 702657 w 1406316"/>
                <a:gd name="connsiteY7" fmla="*/ 58511 h 883671"/>
                <a:gd name="connsiteX8" fmla="*/ 1068411 w 1406316"/>
                <a:gd name="connsiteY8" fmla="*/ 103858 h 883671"/>
                <a:gd name="connsiteX9" fmla="*/ 1123059 w 1406316"/>
                <a:gd name="connsiteY9" fmla="*/ 93510 h 883671"/>
                <a:gd name="connsiteX10" fmla="*/ 1213066 w 1406316"/>
                <a:gd name="connsiteY10" fmla="*/ 121455 h 883671"/>
                <a:gd name="connsiteX11" fmla="*/ 1166207 w 1406316"/>
                <a:gd name="connsiteY11" fmla="*/ 102961 h 883671"/>
                <a:gd name="connsiteX12" fmla="*/ 1221961 w 1406316"/>
                <a:gd name="connsiteY12" fmla="*/ 97162 h 883671"/>
                <a:gd name="connsiteX13" fmla="*/ 1256063 w 1406316"/>
                <a:gd name="connsiteY13" fmla="*/ 120060 h 883671"/>
                <a:gd name="connsiteX14" fmla="*/ 1251588 w 1406316"/>
                <a:gd name="connsiteY14" fmla="*/ 166769 h 883671"/>
                <a:gd name="connsiteX15" fmla="*/ 1289292 w 1406316"/>
                <a:gd name="connsiteY15" fmla="*/ 114628 h 883671"/>
                <a:gd name="connsiteX16" fmla="*/ 1298240 w 1406316"/>
                <a:gd name="connsiteY16" fmla="*/ 101600 h 883671"/>
                <a:gd name="connsiteX17" fmla="*/ 1392808 w 1406316"/>
                <a:gd name="connsiteY17" fmla="*/ 43334 h 883671"/>
                <a:gd name="connsiteX18" fmla="*/ 1322020 w 1406316"/>
                <a:gd name="connsiteY18" fmla="*/ 119558 h 883671"/>
                <a:gd name="connsiteX19" fmla="*/ 1406316 w 1406316"/>
                <a:gd name="connsiteY19" fmla="*/ 180513 h 883671"/>
                <a:gd name="connsiteX20" fmla="*/ 1322020 w 1406316"/>
                <a:gd name="connsiteY20" fmla="*/ 241468 h 883671"/>
                <a:gd name="connsiteX21" fmla="*/ 1392808 w 1406316"/>
                <a:gd name="connsiteY21" fmla="*/ 317692 h 883671"/>
                <a:gd name="connsiteX22" fmla="*/ 1298240 w 1406316"/>
                <a:gd name="connsiteY22" fmla="*/ 361026 h 883671"/>
                <a:gd name="connsiteX23" fmla="*/ 1352792 w 1406316"/>
                <a:gd name="connsiteY23" fmla="*/ 449598 h 883671"/>
                <a:gd name="connsiteX24" fmla="*/ 1251588 w 1406316"/>
                <a:gd name="connsiteY24" fmla="*/ 473657 h 883671"/>
                <a:gd name="connsiteX25" fmla="*/ 1287813 w 1406316"/>
                <a:gd name="connsiteY25" fmla="*/ 571166 h 883671"/>
                <a:gd name="connsiteX26" fmla="*/ 1183861 w 1406316"/>
                <a:gd name="connsiteY26" fmla="*/ 575014 h 883671"/>
                <a:gd name="connsiteX27" fmla="*/ 1200366 w 1406316"/>
                <a:gd name="connsiteY27" fmla="*/ 677721 h 883671"/>
                <a:gd name="connsiteX28" fmla="*/ 1097659 w 1406316"/>
                <a:gd name="connsiteY28" fmla="*/ 661216 h 883671"/>
                <a:gd name="connsiteX29" fmla="*/ 1093811 w 1406316"/>
                <a:gd name="connsiteY29" fmla="*/ 765168 h 883671"/>
                <a:gd name="connsiteX30" fmla="*/ 996302 w 1406316"/>
                <a:gd name="connsiteY30" fmla="*/ 728943 h 883671"/>
                <a:gd name="connsiteX31" fmla="*/ 972243 w 1406316"/>
                <a:gd name="connsiteY31" fmla="*/ 830147 h 883671"/>
                <a:gd name="connsiteX32" fmla="*/ 883671 w 1406316"/>
                <a:gd name="connsiteY32" fmla="*/ 775595 h 883671"/>
                <a:gd name="connsiteX33" fmla="*/ 840337 w 1406316"/>
                <a:gd name="connsiteY33" fmla="*/ 870163 h 883671"/>
                <a:gd name="connsiteX34" fmla="*/ 764113 w 1406316"/>
                <a:gd name="connsiteY34" fmla="*/ 799375 h 883671"/>
                <a:gd name="connsiteX35" fmla="*/ 703158 w 1406316"/>
                <a:gd name="connsiteY35" fmla="*/ 883671 h 883671"/>
                <a:gd name="connsiteX36" fmla="*/ 642203 w 1406316"/>
                <a:gd name="connsiteY36" fmla="*/ 799375 h 883671"/>
                <a:gd name="connsiteX37" fmla="*/ 565979 w 1406316"/>
                <a:gd name="connsiteY37" fmla="*/ 870163 h 883671"/>
                <a:gd name="connsiteX38" fmla="*/ 522645 w 1406316"/>
                <a:gd name="connsiteY38" fmla="*/ 775595 h 883671"/>
                <a:gd name="connsiteX39" fmla="*/ 434073 w 1406316"/>
                <a:gd name="connsiteY39" fmla="*/ 830147 h 883671"/>
                <a:gd name="connsiteX40" fmla="*/ 410014 w 1406316"/>
                <a:gd name="connsiteY40" fmla="*/ 728943 h 883671"/>
                <a:gd name="connsiteX41" fmla="*/ 312505 w 1406316"/>
                <a:gd name="connsiteY41" fmla="*/ 765168 h 883671"/>
                <a:gd name="connsiteX42" fmla="*/ 308657 w 1406316"/>
                <a:gd name="connsiteY42" fmla="*/ 661216 h 883671"/>
                <a:gd name="connsiteX43" fmla="*/ 205950 w 1406316"/>
                <a:gd name="connsiteY43" fmla="*/ 677721 h 883671"/>
                <a:gd name="connsiteX44" fmla="*/ 222455 w 1406316"/>
                <a:gd name="connsiteY44" fmla="*/ 575014 h 883671"/>
                <a:gd name="connsiteX45" fmla="*/ 118503 w 1406316"/>
                <a:gd name="connsiteY45" fmla="*/ 571166 h 883671"/>
                <a:gd name="connsiteX46" fmla="*/ 154728 w 1406316"/>
                <a:gd name="connsiteY46" fmla="*/ 473657 h 883671"/>
                <a:gd name="connsiteX47" fmla="*/ 53524 w 1406316"/>
                <a:gd name="connsiteY47" fmla="*/ 449598 h 883671"/>
                <a:gd name="connsiteX48" fmla="*/ 108076 w 1406316"/>
                <a:gd name="connsiteY48" fmla="*/ 361026 h 883671"/>
                <a:gd name="connsiteX49" fmla="*/ 13508 w 1406316"/>
                <a:gd name="connsiteY49" fmla="*/ 317692 h 883671"/>
                <a:gd name="connsiteX50" fmla="*/ 84296 w 1406316"/>
                <a:gd name="connsiteY50" fmla="*/ 241468 h 883671"/>
                <a:gd name="connsiteX51" fmla="*/ 0 w 1406316"/>
                <a:gd name="connsiteY51" fmla="*/ 180513 h 883671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3508 w 1406316"/>
                <a:gd name="connsiteY2" fmla="*/ 0 h 840337"/>
                <a:gd name="connsiteX3" fmla="*/ 388043 w 1406316"/>
                <a:gd name="connsiteY3" fmla="*/ 97145 h 840337"/>
                <a:gd name="connsiteX4" fmla="*/ 505807 w 1406316"/>
                <a:gd name="connsiteY4" fmla="*/ 78677 h 840337"/>
                <a:gd name="connsiteX5" fmla="*/ 551802 w 1406316"/>
                <a:gd name="connsiteY5" fmla="*/ 71349 h 840337"/>
                <a:gd name="connsiteX6" fmla="*/ 702657 w 1406316"/>
                <a:gd name="connsiteY6" fmla="*/ 15177 h 840337"/>
                <a:gd name="connsiteX7" fmla="*/ 1068411 w 1406316"/>
                <a:gd name="connsiteY7" fmla="*/ 60524 h 840337"/>
                <a:gd name="connsiteX8" fmla="*/ 1123059 w 1406316"/>
                <a:gd name="connsiteY8" fmla="*/ 50176 h 840337"/>
                <a:gd name="connsiteX9" fmla="*/ 1213066 w 1406316"/>
                <a:gd name="connsiteY9" fmla="*/ 78121 h 840337"/>
                <a:gd name="connsiteX10" fmla="*/ 1166207 w 1406316"/>
                <a:gd name="connsiteY10" fmla="*/ 59627 h 840337"/>
                <a:gd name="connsiteX11" fmla="*/ 1221961 w 1406316"/>
                <a:gd name="connsiteY11" fmla="*/ 53828 h 840337"/>
                <a:gd name="connsiteX12" fmla="*/ 1256063 w 1406316"/>
                <a:gd name="connsiteY12" fmla="*/ 76726 h 840337"/>
                <a:gd name="connsiteX13" fmla="*/ 1251588 w 1406316"/>
                <a:gd name="connsiteY13" fmla="*/ 123435 h 840337"/>
                <a:gd name="connsiteX14" fmla="*/ 1289292 w 1406316"/>
                <a:gd name="connsiteY14" fmla="*/ 71294 h 840337"/>
                <a:gd name="connsiteX15" fmla="*/ 1298240 w 1406316"/>
                <a:gd name="connsiteY15" fmla="*/ 58266 h 840337"/>
                <a:gd name="connsiteX16" fmla="*/ 1392808 w 1406316"/>
                <a:gd name="connsiteY16" fmla="*/ 0 h 840337"/>
                <a:gd name="connsiteX17" fmla="*/ 1322020 w 1406316"/>
                <a:gd name="connsiteY17" fmla="*/ 76224 h 840337"/>
                <a:gd name="connsiteX18" fmla="*/ 1406316 w 1406316"/>
                <a:gd name="connsiteY18" fmla="*/ 137179 h 840337"/>
                <a:gd name="connsiteX19" fmla="*/ 1322020 w 1406316"/>
                <a:gd name="connsiteY19" fmla="*/ 198134 h 840337"/>
                <a:gd name="connsiteX20" fmla="*/ 1392808 w 1406316"/>
                <a:gd name="connsiteY20" fmla="*/ 274358 h 840337"/>
                <a:gd name="connsiteX21" fmla="*/ 1298240 w 1406316"/>
                <a:gd name="connsiteY21" fmla="*/ 317692 h 840337"/>
                <a:gd name="connsiteX22" fmla="*/ 1352792 w 1406316"/>
                <a:gd name="connsiteY22" fmla="*/ 406264 h 840337"/>
                <a:gd name="connsiteX23" fmla="*/ 1251588 w 1406316"/>
                <a:gd name="connsiteY23" fmla="*/ 430323 h 840337"/>
                <a:gd name="connsiteX24" fmla="*/ 1287813 w 1406316"/>
                <a:gd name="connsiteY24" fmla="*/ 527832 h 840337"/>
                <a:gd name="connsiteX25" fmla="*/ 1183861 w 1406316"/>
                <a:gd name="connsiteY25" fmla="*/ 531680 h 840337"/>
                <a:gd name="connsiteX26" fmla="*/ 1200366 w 1406316"/>
                <a:gd name="connsiteY26" fmla="*/ 634387 h 840337"/>
                <a:gd name="connsiteX27" fmla="*/ 1097659 w 1406316"/>
                <a:gd name="connsiteY27" fmla="*/ 617882 h 840337"/>
                <a:gd name="connsiteX28" fmla="*/ 1093811 w 1406316"/>
                <a:gd name="connsiteY28" fmla="*/ 721834 h 840337"/>
                <a:gd name="connsiteX29" fmla="*/ 996302 w 1406316"/>
                <a:gd name="connsiteY29" fmla="*/ 685609 h 840337"/>
                <a:gd name="connsiteX30" fmla="*/ 972243 w 1406316"/>
                <a:gd name="connsiteY30" fmla="*/ 786813 h 840337"/>
                <a:gd name="connsiteX31" fmla="*/ 883671 w 1406316"/>
                <a:gd name="connsiteY31" fmla="*/ 732261 h 840337"/>
                <a:gd name="connsiteX32" fmla="*/ 840337 w 1406316"/>
                <a:gd name="connsiteY32" fmla="*/ 826829 h 840337"/>
                <a:gd name="connsiteX33" fmla="*/ 764113 w 1406316"/>
                <a:gd name="connsiteY33" fmla="*/ 756041 h 840337"/>
                <a:gd name="connsiteX34" fmla="*/ 703158 w 1406316"/>
                <a:gd name="connsiteY34" fmla="*/ 840337 h 840337"/>
                <a:gd name="connsiteX35" fmla="*/ 642203 w 1406316"/>
                <a:gd name="connsiteY35" fmla="*/ 756041 h 840337"/>
                <a:gd name="connsiteX36" fmla="*/ 565979 w 1406316"/>
                <a:gd name="connsiteY36" fmla="*/ 826829 h 840337"/>
                <a:gd name="connsiteX37" fmla="*/ 522645 w 1406316"/>
                <a:gd name="connsiteY37" fmla="*/ 732261 h 840337"/>
                <a:gd name="connsiteX38" fmla="*/ 434073 w 1406316"/>
                <a:gd name="connsiteY38" fmla="*/ 786813 h 840337"/>
                <a:gd name="connsiteX39" fmla="*/ 410014 w 1406316"/>
                <a:gd name="connsiteY39" fmla="*/ 685609 h 840337"/>
                <a:gd name="connsiteX40" fmla="*/ 312505 w 1406316"/>
                <a:gd name="connsiteY40" fmla="*/ 721834 h 840337"/>
                <a:gd name="connsiteX41" fmla="*/ 308657 w 1406316"/>
                <a:gd name="connsiteY41" fmla="*/ 617882 h 840337"/>
                <a:gd name="connsiteX42" fmla="*/ 205950 w 1406316"/>
                <a:gd name="connsiteY42" fmla="*/ 634387 h 840337"/>
                <a:gd name="connsiteX43" fmla="*/ 222455 w 1406316"/>
                <a:gd name="connsiteY43" fmla="*/ 531680 h 840337"/>
                <a:gd name="connsiteX44" fmla="*/ 118503 w 1406316"/>
                <a:gd name="connsiteY44" fmla="*/ 527832 h 840337"/>
                <a:gd name="connsiteX45" fmla="*/ 154728 w 1406316"/>
                <a:gd name="connsiteY45" fmla="*/ 430323 h 840337"/>
                <a:gd name="connsiteX46" fmla="*/ 53524 w 1406316"/>
                <a:gd name="connsiteY46" fmla="*/ 406264 h 840337"/>
                <a:gd name="connsiteX47" fmla="*/ 108076 w 1406316"/>
                <a:gd name="connsiteY47" fmla="*/ 317692 h 840337"/>
                <a:gd name="connsiteX48" fmla="*/ 13508 w 1406316"/>
                <a:gd name="connsiteY48" fmla="*/ 274358 h 840337"/>
                <a:gd name="connsiteX49" fmla="*/ 84296 w 1406316"/>
                <a:gd name="connsiteY49" fmla="*/ 198134 h 840337"/>
                <a:gd name="connsiteX50" fmla="*/ 0 w 1406316"/>
                <a:gd name="connsiteY50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388043 w 1406316"/>
                <a:gd name="connsiteY2" fmla="*/ 97145 h 840337"/>
                <a:gd name="connsiteX3" fmla="*/ 505807 w 1406316"/>
                <a:gd name="connsiteY3" fmla="*/ 78677 h 840337"/>
                <a:gd name="connsiteX4" fmla="*/ 551802 w 1406316"/>
                <a:gd name="connsiteY4" fmla="*/ 71349 h 840337"/>
                <a:gd name="connsiteX5" fmla="*/ 702657 w 1406316"/>
                <a:gd name="connsiteY5" fmla="*/ 15177 h 840337"/>
                <a:gd name="connsiteX6" fmla="*/ 1068411 w 1406316"/>
                <a:gd name="connsiteY6" fmla="*/ 60524 h 840337"/>
                <a:gd name="connsiteX7" fmla="*/ 1123059 w 1406316"/>
                <a:gd name="connsiteY7" fmla="*/ 50176 h 840337"/>
                <a:gd name="connsiteX8" fmla="*/ 1213066 w 1406316"/>
                <a:gd name="connsiteY8" fmla="*/ 78121 h 840337"/>
                <a:gd name="connsiteX9" fmla="*/ 1166207 w 1406316"/>
                <a:gd name="connsiteY9" fmla="*/ 59627 h 840337"/>
                <a:gd name="connsiteX10" fmla="*/ 1221961 w 1406316"/>
                <a:gd name="connsiteY10" fmla="*/ 53828 h 840337"/>
                <a:gd name="connsiteX11" fmla="*/ 1256063 w 1406316"/>
                <a:gd name="connsiteY11" fmla="*/ 76726 h 840337"/>
                <a:gd name="connsiteX12" fmla="*/ 1251588 w 1406316"/>
                <a:gd name="connsiteY12" fmla="*/ 123435 h 840337"/>
                <a:gd name="connsiteX13" fmla="*/ 1289292 w 1406316"/>
                <a:gd name="connsiteY13" fmla="*/ 71294 h 840337"/>
                <a:gd name="connsiteX14" fmla="*/ 1298240 w 1406316"/>
                <a:gd name="connsiteY14" fmla="*/ 58266 h 840337"/>
                <a:gd name="connsiteX15" fmla="*/ 1392808 w 1406316"/>
                <a:gd name="connsiteY15" fmla="*/ 0 h 840337"/>
                <a:gd name="connsiteX16" fmla="*/ 1322020 w 1406316"/>
                <a:gd name="connsiteY16" fmla="*/ 76224 h 840337"/>
                <a:gd name="connsiteX17" fmla="*/ 1406316 w 1406316"/>
                <a:gd name="connsiteY17" fmla="*/ 137179 h 840337"/>
                <a:gd name="connsiteX18" fmla="*/ 1322020 w 1406316"/>
                <a:gd name="connsiteY18" fmla="*/ 198134 h 840337"/>
                <a:gd name="connsiteX19" fmla="*/ 1392808 w 1406316"/>
                <a:gd name="connsiteY19" fmla="*/ 274358 h 840337"/>
                <a:gd name="connsiteX20" fmla="*/ 1298240 w 1406316"/>
                <a:gd name="connsiteY20" fmla="*/ 317692 h 840337"/>
                <a:gd name="connsiteX21" fmla="*/ 1352792 w 1406316"/>
                <a:gd name="connsiteY21" fmla="*/ 406264 h 840337"/>
                <a:gd name="connsiteX22" fmla="*/ 1251588 w 1406316"/>
                <a:gd name="connsiteY22" fmla="*/ 430323 h 840337"/>
                <a:gd name="connsiteX23" fmla="*/ 1287813 w 1406316"/>
                <a:gd name="connsiteY23" fmla="*/ 527832 h 840337"/>
                <a:gd name="connsiteX24" fmla="*/ 1183861 w 1406316"/>
                <a:gd name="connsiteY24" fmla="*/ 531680 h 840337"/>
                <a:gd name="connsiteX25" fmla="*/ 1200366 w 1406316"/>
                <a:gd name="connsiteY25" fmla="*/ 634387 h 840337"/>
                <a:gd name="connsiteX26" fmla="*/ 1097659 w 1406316"/>
                <a:gd name="connsiteY26" fmla="*/ 617882 h 840337"/>
                <a:gd name="connsiteX27" fmla="*/ 1093811 w 1406316"/>
                <a:gd name="connsiteY27" fmla="*/ 721834 h 840337"/>
                <a:gd name="connsiteX28" fmla="*/ 996302 w 1406316"/>
                <a:gd name="connsiteY28" fmla="*/ 685609 h 840337"/>
                <a:gd name="connsiteX29" fmla="*/ 972243 w 1406316"/>
                <a:gd name="connsiteY29" fmla="*/ 786813 h 840337"/>
                <a:gd name="connsiteX30" fmla="*/ 883671 w 1406316"/>
                <a:gd name="connsiteY30" fmla="*/ 732261 h 840337"/>
                <a:gd name="connsiteX31" fmla="*/ 840337 w 1406316"/>
                <a:gd name="connsiteY31" fmla="*/ 826829 h 840337"/>
                <a:gd name="connsiteX32" fmla="*/ 764113 w 1406316"/>
                <a:gd name="connsiteY32" fmla="*/ 756041 h 840337"/>
                <a:gd name="connsiteX33" fmla="*/ 703158 w 1406316"/>
                <a:gd name="connsiteY33" fmla="*/ 840337 h 840337"/>
                <a:gd name="connsiteX34" fmla="*/ 642203 w 1406316"/>
                <a:gd name="connsiteY34" fmla="*/ 756041 h 840337"/>
                <a:gd name="connsiteX35" fmla="*/ 565979 w 1406316"/>
                <a:gd name="connsiteY35" fmla="*/ 826829 h 840337"/>
                <a:gd name="connsiteX36" fmla="*/ 522645 w 1406316"/>
                <a:gd name="connsiteY36" fmla="*/ 732261 h 840337"/>
                <a:gd name="connsiteX37" fmla="*/ 434073 w 1406316"/>
                <a:gd name="connsiteY37" fmla="*/ 786813 h 840337"/>
                <a:gd name="connsiteX38" fmla="*/ 410014 w 1406316"/>
                <a:gd name="connsiteY38" fmla="*/ 685609 h 840337"/>
                <a:gd name="connsiteX39" fmla="*/ 312505 w 1406316"/>
                <a:gd name="connsiteY39" fmla="*/ 721834 h 840337"/>
                <a:gd name="connsiteX40" fmla="*/ 308657 w 1406316"/>
                <a:gd name="connsiteY40" fmla="*/ 617882 h 840337"/>
                <a:gd name="connsiteX41" fmla="*/ 205950 w 1406316"/>
                <a:gd name="connsiteY41" fmla="*/ 634387 h 840337"/>
                <a:gd name="connsiteX42" fmla="*/ 222455 w 1406316"/>
                <a:gd name="connsiteY42" fmla="*/ 531680 h 840337"/>
                <a:gd name="connsiteX43" fmla="*/ 118503 w 1406316"/>
                <a:gd name="connsiteY43" fmla="*/ 527832 h 840337"/>
                <a:gd name="connsiteX44" fmla="*/ 154728 w 1406316"/>
                <a:gd name="connsiteY44" fmla="*/ 430323 h 840337"/>
                <a:gd name="connsiteX45" fmla="*/ 53524 w 1406316"/>
                <a:gd name="connsiteY45" fmla="*/ 406264 h 840337"/>
                <a:gd name="connsiteX46" fmla="*/ 108076 w 1406316"/>
                <a:gd name="connsiteY46" fmla="*/ 317692 h 840337"/>
                <a:gd name="connsiteX47" fmla="*/ 13508 w 1406316"/>
                <a:gd name="connsiteY47" fmla="*/ 274358 h 840337"/>
                <a:gd name="connsiteX48" fmla="*/ 84296 w 1406316"/>
                <a:gd name="connsiteY48" fmla="*/ 198134 h 840337"/>
                <a:gd name="connsiteX49" fmla="*/ 0 w 1406316"/>
                <a:gd name="connsiteY49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505807 w 1406316"/>
                <a:gd name="connsiteY2" fmla="*/ 78677 h 840337"/>
                <a:gd name="connsiteX3" fmla="*/ 551802 w 1406316"/>
                <a:gd name="connsiteY3" fmla="*/ 71349 h 840337"/>
                <a:gd name="connsiteX4" fmla="*/ 702657 w 1406316"/>
                <a:gd name="connsiteY4" fmla="*/ 15177 h 840337"/>
                <a:gd name="connsiteX5" fmla="*/ 1068411 w 1406316"/>
                <a:gd name="connsiteY5" fmla="*/ 60524 h 840337"/>
                <a:gd name="connsiteX6" fmla="*/ 1123059 w 1406316"/>
                <a:gd name="connsiteY6" fmla="*/ 50176 h 840337"/>
                <a:gd name="connsiteX7" fmla="*/ 1213066 w 1406316"/>
                <a:gd name="connsiteY7" fmla="*/ 78121 h 840337"/>
                <a:gd name="connsiteX8" fmla="*/ 1166207 w 1406316"/>
                <a:gd name="connsiteY8" fmla="*/ 59627 h 840337"/>
                <a:gd name="connsiteX9" fmla="*/ 1221961 w 1406316"/>
                <a:gd name="connsiteY9" fmla="*/ 53828 h 840337"/>
                <a:gd name="connsiteX10" fmla="*/ 1256063 w 1406316"/>
                <a:gd name="connsiteY10" fmla="*/ 76726 h 840337"/>
                <a:gd name="connsiteX11" fmla="*/ 1251588 w 1406316"/>
                <a:gd name="connsiteY11" fmla="*/ 123435 h 840337"/>
                <a:gd name="connsiteX12" fmla="*/ 1289292 w 1406316"/>
                <a:gd name="connsiteY12" fmla="*/ 71294 h 840337"/>
                <a:gd name="connsiteX13" fmla="*/ 1298240 w 1406316"/>
                <a:gd name="connsiteY13" fmla="*/ 58266 h 840337"/>
                <a:gd name="connsiteX14" fmla="*/ 1392808 w 1406316"/>
                <a:gd name="connsiteY14" fmla="*/ 0 h 840337"/>
                <a:gd name="connsiteX15" fmla="*/ 1322020 w 1406316"/>
                <a:gd name="connsiteY15" fmla="*/ 76224 h 840337"/>
                <a:gd name="connsiteX16" fmla="*/ 1406316 w 1406316"/>
                <a:gd name="connsiteY16" fmla="*/ 137179 h 840337"/>
                <a:gd name="connsiteX17" fmla="*/ 1322020 w 1406316"/>
                <a:gd name="connsiteY17" fmla="*/ 198134 h 840337"/>
                <a:gd name="connsiteX18" fmla="*/ 1392808 w 1406316"/>
                <a:gd name="connsiteY18" fmla="*/ 274358 h 840337"/>
                <a:gd name="connsiteX19" fmla="*/ 1298240 w 1406316"/>
                <a:gd name="connsiteY19" fmla="*/ 317692 h 840337"/>
                <a:gd name="connsiteX20" fmla="*/ 1352792 w 1406316"/>
                <a:gd name="connsiteY20" fmla="*/ 406264 h 840337"/>
                <a:gd name="connsiteX21" fmla="*/ 1251588 w 1406316"/>
                <a:gd name="connsiteY21" fmla="*/ 430323 h 840337"/>
                <a:gd name="connsiteX22" fmla="*/ 1287813 w 1406316"/>
                <a:gd name="connsiteY22" fmla="*/ 527832 h 840337"/>
                <a:gd name="connsiteX23" fmla="*/ 1183861 w 1406316"/>
                <a:gd name="connsiteY23" fmla="*/ 531680 h 840337"/>
                <a:gd name="connsiteX24" fmla="*/ 1200366 w 1406316"/>
                <a:gd name="connsiteY24" fmla="*/ 634387 h 840337"/>
                <a:gd name="connsiteX25" fmla="*/ 1097659 w 1406316"/>
                <a:gd name="connsiteY25" fmla="*/ 617882 h 840337"/>
                <a:gd name="connsiteX26" fmla="*/ 1093811 w 1406316"/>
                <a:gd name="connsiteY26" fmla="*/ 721834 h 840337"/>
                <a:gd name="connsiteX27" fmla="*/ 996302 w 1406316"/>
                <a:gd name="connsiteY27" fmla="*/ 685609 h 840337"/>
                <a:gd name="connsiteX28" fmla="*/ 972243 w 1406316"/>
                <a:gd name="connsiteY28" fmla="*/ 786813 h 840337"/>
                <a:gd name="connsiteX29" fmla="*/ 883671 w 1406316"/>
                <a:gd name="connsiteY29" fmla="*/ 732261 h 840337"/>
                <a:gd name="connsiteX30" fmla="*/ 840337 w 1406316"/>
                <a:gd name="connsiteY30" fmla="*/ 826829 h 840337"/>
                <a:gd name="connsiteX31" fmla="*/ 764113 w 1406316"/>
                <a:gd name="connsiteY31" fmla="*/ 756041 h 840337"/>
                <a:gd name="connsiteX32" fmla="*/ 703158 w 1406316"/>
                <a:gd name="connsiteY32" fmla="*/ 840337 h 840337"/>
                <a:gd name="connsiteX33" fmla="*/ 642203 w 1406316"/>
                <a:gd name="connsiteY33" fmla="*/ 756041 h 840337"/>
                <a:gd name="connsiteX34" fmla="*/ 565979 w 1406316"/>
                <a:gd name="connsiteY34" fmla="*/ 826829 h 840337"/>
                <a:gd name="connsiteX35" fmla="*/ 522645 w 1406316"/>
                <a:gd name="connsiteY35" fmla="*/ 732261 h 840337"/>
                <a:gd name="connsiteX36" fmla="*/ 434073 w 1406316"/>
                <a:gd name="connsiteY36" fmla="*/ 786813 h 840337"/>
                <a:gd name="connsiteX37" fmla="*/ 410014 w 1406316"/>
                <a:gd name="connsiteY37" fmla="*/ 685609 h 840337"/>
                <a:gd name="connsiteX38" fmla="*/ 312505 w 1406316"/>
                <a:gd name="connsiteY38" fmla="*/ 721834 h 840337"/>
                <a:gd name="connsiteX39" fmla="*/ 308657 w 1406316"/>
                <a:gd name="connsiteY39" fmla="*/ 617882 h 840337"/>
                <a:gd name="connsiteX40" fmla="*/ 205950 w 1406316"/>
                <a:gd name="connsiteY40" fmla="*/ 634387 h 840337"/>
                <a:gd name="connsiteX41" fmla="*/ 222455 w 1406316"/>
                <a:gd name="connsiteY41" fmla="*/ 531680 h 840337"/>
                <a:gd name="connsiteX42" fmla="*/ 118503 w 1406316"/>
                <a:gd name="connsiteY42" fmla="*/ 527832 h 840337"/>
                <a:gd name="connsiteX43" fmla="*/ 154728 w 1406316"/>
                <a:gd name="connsiteY43" fmla="*/ 430323 h 840337"/>
                <a:gd name="connsiteX44" fmla="*/ 53524 w 1406316"/>
                <a:gd name="connsiteY44" fmla="*/ 406264 h 840337"/>
                <a:gd name="connsiteX45" fmla="*/ 108076 w 1406316"/>
                <a:gd name="connsiteY45" fmla="*/ 317692 h 840337"/>
                <a:gd name="connsiteX46" fmla="*/ 13508 w 1406316"/>
                <a:gd name="connsiteY46" fmla="*/ 274358 h 840337"/>
                <a:gd name="connsiteX47" fmla="*/ 84296 w 1406316"/>
                <a:gd name="connsiteY47" fmla="*/ 198134 h 840337"/>
                <a:gd name="connsiteX48" fmla="*/ 0 w 1406316"/>
                <a:gd name="connsiteY48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551802 w 1406316"/>
                <a:gd name="connsiteY2" fmla="*/ 71349 h 840337"/>
                <a:gd name="connsiteX3" fmla="*/ 702657 w 1406316"/>
                <a:gd name="connsiteY3" fmla="*/ 15177 h 840337"/>
                <a:gd name="connsiteX4" fmla="*/ 1068411 w 1406316"/>
                <a:gd name="connsiteY4" fmla="*/ 60524 h 840337"/>
                <a:gd name="connsiteX5" fmla="*/ 1123059 w 1406316"/>
                <a:gd name="connsiteY5" fmla="*/ 50176 h 840337"/>
                <a:gd name="connsiteX6" fmla="*/ 1213066 w 1406316"/>
                <a:gd name="connsiteY6" fmla="*/ 78121 h 840337"/>
                <a:gd name="connsiteX7" fmla="*/ 1166207 w 1406316"/>
                <a:gd name="connsiteY7" fmla="*/ 59627 h 840337"/>
                <a:gd name="connsiteX8" fmla="*/ 1221961 w 1406316"/>
                <a:gd name="connsiteY8" fmla="*/ 53828 h 840337"/>
                <a:gd name="connsiteX9" fmla="*/ 1256063 w 1406316"/>
                <a:gd name="connsiteY9" fmla="*/ 76726 h 840337"/>
                <a:gd name="connsiteX10" fmla="*/ 1251588 w 1406316"/>
                <a:gd name="connsiteY10" fmla="*/ 123435 h 840337"/>
                <a:gd name="connsiteX11" fmla="*/ 1289292 w 1406316"/>
                <a:gd name="connsiteY11" fmla="*/ 71294 h 840337"/>
                <a:gd name="connsiteX12" fmla="*/ 1298240 w 1406316"/>
                <a:gd name="connsiteY12" fmla="*/ 58266 h 840337"/>
                <a:gd name="connsiteX13" fmla="*/ 1392808 w 1406316"/>
                <a:gd name="connsiteY13" fmla="*/ 0 h 840337"/>
                <a:gd name="connsiteX14" fmla="*/ 1322020 w 1406316"/>
                <a:gd name="connsiteY14" fmla="*/ 76224 h 840337"/>
                <a:gd name="connsiteX15" fmla="*/ 1406316 w 1406316"/>
                <a:gd name="connsiteY15" fmla="*/ 137179 h 840337"/>
                <a:gd name="connsiteX16" fmla="*/ 1322020 w 1406316"/>
                <a:gd name="connsiteY16" fmla="*/ 198134 h 840337"/>
                <a:gd name="connsiteX17" fmla="*/ 1392808 w 1406316"/>
                <a:gd name="connsiteY17" fmla="*/ 274358 h 840337"/>
                <a:gd name="connsiteX18" fmla="*/ 1298240 w 1406316"/>
                <a:gd name="connsiteY18" fmla="*/ 317692 h 840337"/>
                <a:gd name="connsiteX19" fmla="*/ 1352792 w 1406316"/>
                <a:gd name="connsiteY19" fmla="*/ 406264 h 840337"/>
                <a:gd name="connsiteX20" fmla="*/ 1251588 w 1406316"/>
                <a:gd name="connsiteY20" fmla="*/ 430323 h 840337"/>
                <a:gd name="connsiteX21" fmla="*/ 1287813 w 1406316"/>
                <a:gd name="connsiteY21" fmla="*/ 527832 h 840337"/>
                <a:gd name="connsiteX22" fmla="*/ 1183861 w 1406316"/>
                <a:gd name="connsiteY22" fmla="*/ 531680 h 840337"/>
                <a:gd name="connsiteX23" fmla="*/ 1200366 w 1406316"/>
                <a:gd name="connsiteY23" fmla="*/ 634387 h 840337"/>
                <a:gd name="connsiteX24" fmla="*/ 1097659 w 1406316"/>
                <a:gd name="connsiteY24" fmla="*/ 617882 h 840337"/>
                <a:gd name="connsiteX25" fmla="*/ 1093811 w 1406316"/>
                <a:gd name="connsiteY25" fmla="*/ 721834 h 840337"/>
                <a:gd name="connsiteX26" fmla="*/ 996302 w 1406316"/>
                <a:gd name="connsiteY26" fmla="*/ 685609 h 840337"/>
                <a:gd name="connsiteX27" fmla="*/ 972243 w 1406316"/>
                <a:gd name="connsiteY27" fmla="*/ 786813 h 840337"/>
                <a:gd name="connsiteX28" fmla="*/ 883671 w 1406316"/>
                <a:gd name="connsiteY28" fmla="*/ 732261 h 840337"/>
                <a:gd name="connsiteX29" fmla="*/ 840337 w 1406316"/>
                <a:gd name="connsiteY29" fmla="*/ 826829 h 840337"/>
                <a:gd name="connsiteX30" fmla="*/ 764113 w 1406316"/>
                <a:gd name="connsiteY30" fmla="*/ 756041 h 840337"/>
                <a:gd name="connsiteX31" fmla="*/ 703158 w 1406316"/>
                <a:gd name="connsiteY31" fmla="*/ 840337 h 840337"/>
                <a:gd name="connsiteX32" fmla="*/ 642203 w 1406316"/>
                <a:gd name="connsiteY32" fmla="*/ 756041 h 840337"/>
                <a:gd name="connsiteX33" fmla="*/ 565979 w 1406316"/>
                <a:gd name="connsiteY33" fmla="*/ 826829 h 840337"/>
                <a:gd name="connsiteX34" fmla="*/ 522645 w 1406316"/>
                <a:gd name="connsiteY34" fmla="*/ 732261 h 840337"/>
                <a:gd name="connsiteX35" fmla="*/ 434073 w 1406316"/>
                <a:gd name="connsiteY35" fmla="*/ 786813 h 840337"/>
                <a:gd name="connsiteX36" fmla="*/ 410014 w 1406316"/>
                <a:gd name="connsiteY36" fmla="*/ 685609 h 840337"/>
                <a:gd name="connsiteX37" fmla="*/ 312505 w 1406316"/>
                <a:gd name="connsiteY37" fmla="*/ 721834 h 840337"/>
                <a:gd name="connsiteX38" fmla="*/ 308657 w 1406316"/>
                <a:gd name="connsiteY38" fmla="*/ 617882 h 840337"/>
                <a:gd name="connsiteX39" fmla="*/ 205950 w 1406316"/>
                <a:gd name="connsiteY39" fmla="*/ 634387 h 840337"/>
                <a:gd name="connsiteX40" fmla="*/ 222455 w 1406316"/>
                <a:gd name="connsiteY40" fmla="*/ 531680 h 840337"/>
                <a:gd name="connsiteX41" fmla="*/ 118503 w 1406316"/>
                <a:gd name="connsiteY41" fmla="*/ 527832 h 840337"/>
                <a:gd name="connsiteX42" fmla="*/ 154728 w 1406316"/>
                <a:gd name="connsiteY42" fmla="*/ 430323 h 840337"/>
                <a:gd name="connsiteX43" fmla="*/ 53524 w 1406316"/>
                <a:gd name="connsiteY43" fmla="*/ 406264 h 840337"/>
                <a:gd name="connsiteX44" fmla="*/ 108076 w 1406316"/>
                <a:gd name="connsiteY44" fmla="*/ 317692 h 840337"/>
                <a:gd name="connsiteX45" fmla="*/ 13508 w 1406316"/>
                <a:gd name="connsiteY45" fmla="*/ 274358 h 840337"/>
                <a:gd name="connsiteX46" fmla="*/ 84296 w 1406316"/>
                <a:gd name="connsiteY46" fmla="*/ 198134 h 840337"/>
                <a:gd name="connsiteX47" fmla="*/ 0 w 1406316"/>
                <a:gd name="connsiteY47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702657 w 1406316"/>
                <a:gd name="connsiteY2" fmla="*/ 15177 h 840337"/>
                <a:gd name="connsiteX3" fmla="*/ 1068411 w 1406316"/>
                <a:gd name="connsiteY3" fmla="*/ 60524 h 840337"/>
                <a:gd name="connsiteX4" fmla="*/ 1123059 w 1406316"/>
                <a:gd name="connsiteY4" fmla="*/ 50176 h 840337"/>
                <a:gd name="connsiteX5" fmla="*/ 1213066 w 1406316"/>
                <a:gd name="connsiteY5" fmla="*/ 78121 h 840337"/>
                <a:gd name="connsiteX6" fmla="*/ 1166207 w 1406316"/>
                <a:gd name="connsiteY6" fmla="*/ 59627 h 840337"/>
                <a:gd name="connsiteX7" fmla="*/ 1221961 w 1406316"/>
                <a:gd name="connsiteY7" fmla="*/ 53828 h 840337"/>
                <a:gd name="connsiteX8" fmla="*/ 1256063 w 1406316"/>
                <a:gd name="connsiteY8" fmla="*/ 76726 h 840337"/>
                <a:gd name="connsiteX9" fmla="*/ 1251588 w 1406316"/>
                <a:gd name="connsiteY9" fmla="*/ 123435 h 840337"/>
                <a:gd name="connsiteX10" fmla="*/ 1289292 w 1406316"/>
                <a:gd name="connsiteY10" fmla="*/ 71294 h 840337"/>
                <a:gd name="connsiteX11" fmla="*/ 1298240 w 1406316"/>
                <a:gd name="connsiteY11" fmla="*/ 58266 h 840337"/>
                <a:gd name="connsiteX12" fmla="*/ 1392808 w 1406316"/>
                <a:gd name="connsiteY12" fmla="*/ 0 h 840337"/>
                <a:gd name="connsiteX13" fmla="*/ 1322020 w 1406316"/>
                <a:gd name="connsiteY13" fmla="*/ 76224 h 840337"/>
                <a:gd name="connsiteX14" fmla="*/ 1406316 w 1406316"/>
                <a:gd name="connsiteY14" fmla="*/ 137179 h 840337"/>
                <a:gd name="connsiteX15" fmla="*/ 1322020 w 1406316"/>
                <a:gd name="connsiteY15" fmla="*/ 198134 h 840337"/>
                <a:gd name="connsiteX16" fmla="*/ 1392808 w 1406316"/>
                <a:gd name="connsiteY16" fmla="*/ 274358 h 840337"/>
                <a:gd name="connsiteX17" fmla="*/ 1298240 w 1406316"/>
                <a:gd name="connsiteY17" fmla="*/ 317692 h 840337"/>
                <a:gd name="connsiteX18" fmla="*/ 1352792 w 1406316"/>
                <a:gd name="connsiteY18" fmla="*/ 406264 h 840337"/>
                <a:gd name="connsiteX19" fmla="*/ 1251588 w 1406316"/>
                <a:gd name="connsiteY19" fmla="*/ 430323 h 840337"/>
                <a:gd name="connsiteX20" fmla="*/ 1287813 w 1406316"/>
                <a:gd name="connsiteY20" fmla="*/ 527832 h 840337"/>
                <a:gd name="connsiteX21" fmla="*/ 1183861 w 1406316"/>
                <a:gd name="connsiteY21" fmla="*/ 531680 h 840337"/>
                <a:gd name="connsiteX22" fmla="*/ 1200366 w 1406316"/>
                <a:gd name="connsiteY22" fmla="*/ 634387 h 840337"/>
                <a:gd name="connsiteX23" fmla="*/ 1097659 w 1406316"/>
                <a:gd name="connsiteY23" fmla="*/ 617882 h 840337"/>
                <a:gd name="connsiteX24" fmla="*/ 1093811 w 1406316"/>
                <a:gd name="connsiteY24" fmla="*/ 721834 h 840337"/>
                <a:gd name="connsiteX25" fmla="*/ 996302 w 1406316"/>
                <a:gd name="connsiteY25" fmla="*/ 685609 h 840337"/>
                <a:gd name="connsiteX26" fmla="*/ 972243 w 1406316"/>
                <a:gd name="connsiteY26" fmla="*/ 786813 h 840337"/>
                <a:gd name="connsiteX27" fmla="*/ 883671 w 1406316"/>
                <a:gd name="connsiteY27" fmla="*/ 732261 h 840337"/>
                <a:gd name="connsiteX28" fmla="*/ 840337 w 1406316"/>
                <a:gd name="connsiteY28" fmla="*/ 826829 h 840337"/>
                <a:gd name="connsiteX29" fmla="*/ 764113 w 1406316"/>
                <a:gd name="connsiteY29" fmla="*/ 756041 h 840337"/>
                <a:gd name="connsiteX30" fmla="*/ 703158 w 1406316"/>
                <a:gd name="connsiteY30" fmla="*/ 840337 h 840337"/>
                <a:gd name="connsiteX31" fmla="*/ 642203 w 1406316"/>
                <a:gd name="connsiteY31" fmla="*/ 756041 h 840337"/>
                <a:gd name="connsiteX32" fmla="*/ 565979 w 1406316"/>
                <a:gd name="connsiteY32" fmla="*/ 826829 h 840337"/>
                <a:gd name="connsiteX33" fmla="*/ 522645 w 1406316"/>
                <a:gd name="connsiteY33" fmla="*/ 732261 h 840337"/>
                <a:gd name="connsiteX34" fmla="*/ 434073 w 1406316"/>
                <a:gd name="connsiteY34" fmla="*/ 786813 h 840337"/>
                <a:gd name="connsiteX35" fmla="*/ 410014 w 1406316"/>
                <a:gd name="connsiteY35" fmla="*/ 685609 h 840337"/>
                <a:gd name="connsiteX36" fmla="*/ 312505 w 1406316"/>
                <a:gd name="connsiteY36" fmla="*/ 721834 h 840337"/>
                <a:gd name="connsiteX37" fmla="*/ 308657 w 1406316"/>
                <a:gd name="connsiteY37" fmla="*/ 617882 h 840337"/>
                <a:gd name="connsiteX38" fmla="*/ 205950 w 1406316"/>
                <a:gd name="connsiteY38" fmla="*/ 634387 h 840337"/>
                <a:gd name="connsiteX39" fmla="*/ 222455 w 1406316"/>
                <a:gd name="connsiteY39" fmla="*/ 531680 h 840337"/>
                <a:gd name="connsiteX40" fmla="*/ 118503 w 1406316"/>
                <a:gd name="connsiteY40" fmla="*/ 527832 h 840337"/>
                <a:gd name="connsiteX41" fmla="*/ 154728 w 1406316"/>
                <a:gd name="connsiteY41" fmla="*/ 430323 h 840337"/>
                <a:gd name="connsiteX42" fmla="*/ 53524 w 1406316"/>
                <a:gd name="connsiteY42" fmla="*/ 406264 h 840337"/>
                <a:gd name="connsiteX43" fmla="*/ 108076 w 1406316"/>
                <a:gd name="connsiteY43" fmla="*/ 317692 h 840337"/>
                <a:gd name="connsiteX44" fmla="*/ 13508 w 1406316"/>
                <a:gd name="connsiteY44" fmla="*/ 274358 h 840337"/>
                <a:gd name="connsiteX45" fmla="*/ 84296 w 1406316"/>
                <a:gd name="connsiteY45" fmla="*/ 198134 h 840337"/>
                <a:gd name="connsiteX46" fmla="*/ 0 w 1406316"/>
                <a:gd name="connsiteY46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068411 w 1406316"/>
                <a:gd name="connsiteY2" fmla="*/ 60524 h 840337"/>
                <a:gd name="connsiteX3" fmla="*/ 1123059 w 1406316"/>
                <a:gd name="connsiteY3" fmla="*/ 50176 h 840337"/>
                <a:gd name="connsiteX4" fmla="*/ 1213066 w 1406316"/>
                <a:gd name="connsiteY4" fmla="*/ 78121 h 840337"/>
                <a:gd name="connsiteX5" fmla="*/ 1166207 w 1406316"/>
                <a:gd name="connsiteY5" fmla="*/ 59627 h 840337"/>
                <a:gd name="connsiteX6" fmla="*/ 1221961 w 1406316"/>
                <a:gd name="connsiteY6" fmla="*/ 53828 h 840337"/>
                <a:gd name="connsiteX7" fmla="*/ 1256063 w 1406316"/>
                <a:gd name="connsiteY7" fmla="*/ 76726 h 840337"/>
                <a:gd name="connsiteX8" fmla="*/ 1251588 w 1406316"/>
                <a:gd name="connsiteY8" fmla="*/ 123435 h 840337"/>
                <a:gd name="connsiteX9" fmla="*/ 1289292 w 1406316"/>
                <a:gd name="connsiteY9" fmla="*/ 71294 h 840337"/>
                <a:gd name="connsiteX10" fmla="*/ 1298240 w 1406316"/>
                <a:gd name="connsiteY10" fmla="*/ 58266 h 840337"/>
                <a:gd name="connsiteX11" fmla="*/ 1392808 w 1406316"/>
                <a:gd name="connsiteY11" fmla="*/ 0 h 840337"/>
                <a:gd name="connsiteX12" fmla="*/ 1322020 w 1406316"/>
                <a:gd name="connsiteY12" fmla="*/ 76224 h 840337"/>
                <a:gd name="connsiteX13" fmla="*/ 1406316 w 1406316"/>
                <a:gd name="connsiteY13" fmla="*/ 137179 h 840337"/>
                <a:gd name="connsiteX14" fmla="*/ 1322020 w 1406316"/>
                <a:gd name="connsiteY14" fmla="*/ 198134 h 840337"/>
                <a:gd name="connsiteX15" fmla="*/ 1392808 w 1406316"/>
                <a:gd name="connsiteY15" fmla="*/ 274358 h 840337"/>
                <a:gd name="connsiteX16" fmla="*/ 1298240 w 1406316"/>
                <a:gd name="connsiteY16" fmla="*/ 317692 h 840337"/>
                <a:gd name="connsiteX17" fmla="*/ 1352792 w 1406316"/>
                <a:gd name="connsiteY17" fmla="*/ 406264 h 840337"/>
                <a:gd name="connsiteX18" fmla="*/ 1251588 w 1406316"/>
                <a:gd name="connsiteY18" fmla="*/ 430323 h 840337"/>
                <a:gd name="connsiteX19" fmla="*/ 1287813 w 1406316"/>
                <a:gd name="connsiteY19" fmla="*/ 527832 h 840337"/>
                <a:gd name="connsiteX20" fmla="*/ 1183861 w 1406316"/>
                <a:gd name="connsiteY20" fmla="*/ 531680 h 840337"/>
                <a:gd name="connsiteX21" fmla="*/ 1200366 w 1406316"/>
                <a:gd name="connsiteY21" fmla="*/ 634387 h 840337"/>
                <a:gd name="connsiteX22" fmla="*/ 1097659 w 1406316"/>
                <a:gd name="connsiteY22" fmla="*/ 617882 h 840337"/>
                <a:gd name="connsiteX23" fmla="*/ 1093811 w 1406316"/>
                <a:gd name="connsiteY23" fmla="*/ 721834 h 840337"/>
                <a:gd name="connsiteX24" fmla="*/ 996302 w 1406316"/>
                <a:gd name="connsiteY24" fmla="*/ 685609 h 840337"/>
                <a:gd name="connsiteX25" fmla="*/ 972243 w 1406316"/>
                <a:gd name="connsiteY25" fmla="*/ 786813 h 840337"/>
                <a:gd name="connsiteX26" fmla="*/ 883671 w 1406316"/>
                <a:gd name="connsiteY26" fmla="*/ 732261 h 840337"/>
                <a:gd name="connsiteX27" fmla="*/ 840337 w 1406316"/>
                <a:gd name="connsiteY27" fmla="*/ 826829 h 840337"/>
                <a:gd name="connsiteX28" fmla="*/ 764113 w 1406316"/>
                <a:gd name="connsiteY28" fmla="*/ 756041 h 840337"/>
                <a:gd name="connsiteX29" fmla="*/ 703158 w 1406316"/>
                <a:gd name="connsiteY29" fmla="*/ 840337 h 840337"/>
                <a:gd name="connsiteX30" fmla="*/ 642203 w 1406316"/>
                <a:gd name="connsiteY30" fmla="*/ 756041 h 840337"/>
                <a:gd name="connsiteX31" fmla="*/ 565979 w 1406316"/>
                <a:gd name="connsiteY31" fmla="*/ 826829 h 840337"/>
                <a:gd name="connsiteX32" fmla="*/ 522645 w 1406316"/>
                <a:gd name="connsiteY32" fmla="*/ 732261 h 840337"/>
                <a:gd name="connsiteX33" fmla="*/ 434073 w 1406316"/>
                <a:gd name="connsiteY33" fmla="*/ 786813 h 840337"/>
                <a:gd name="connsiteX34" fmla="*/ 410014 w 1406316"/>
                <a:gd name="connsiteY34" fmla="*/ 685609 h 840337"/>
                <a:gd name="connsiteX35" fmla="*/ 312505 w 1406316"/>
                <a:gd name="connsiteY35" fmla="*/ 721834 h 840337"/>
                <a:gd name="connsiteX36" fmla="*/ 308657 w 1406316"/>
                <a:gd name="connsiteY36" fmla="*/ 617882 h 840337"/>
                <a:gd name="connsiteX37" fmla="*/ 205950 w 1406316"/>
                <a:gd name="connsiteY37" fmla="*/ 634387 h 840337"/>
                <a:gd name="connsiteX38" fmla="*/ 222455 w 1406316"/>
                <a:gd name="connsiteY38" fmla="*/ 531680 h 840337"/>
                <a:gd name="connsiteX39" fmla="*/ 118503 w 1406316"/>
                <a:gd name="connsiteY39" fmla="*/ 527832 h 840337"/>
                <a:gd name="connsiteX40" fmla="*/ 154728 w 1406316"/>
                <a:gd name="connsiteY40" fmla="*/ 430323 h 840337"/>
                <a:gd name="connsiteX41" fmla="*/ 53524 w 1406316"/>
                <a:gd name="connsiteY41" fmla="*/ 406264 h 840337"/>
                <a:gd name="connsiteX42" fmla="*/ 108076 w 1406316"/>
                <a:gd name="connsiteY42" fmla="*/ 317692 h 840337"/>
                <a:gd name="connsiteX43" fmla="*/ 13508 w 1406316"/>
                <a:gd name="connsiteY43" fmla="*/ 274358 h 840337"/>
                <a:gd name="connsiteX44" fmla="*/ 84296 w 1406316"/>
                <a:gd name="connsiteY44" fmla="*/ 198134 h 840337"/>
                <a:gd name="connsiteX45" fmla="*/ 0 w 1406316"/>
                <a:gd name="connsiteY45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123059 w 1406316"/>
                <a:gd name="connsiteY2" fmla="*/ 50176 h 840337"/>
                <a:gd name="connsiteX3" fmla="*/ 1213066 w 1406316"/>
                <a:gd name="connsiteY3" fmla="*/ 78121 h 840337"/>
                <a:gd name="connsiteX4" fmla="*/ 1166207 w 1406316"/>
                <a:gd name="connsiteY4" fmla="*/ 59627 h 840337"/>
                <a:gd name="connsiteX5" fmla="*/ 1221961 w 1406316"/>
                <a:gd name="connsiteY5" fmla="*/ 53828 h 840337"/>
                <a:gd name="connsiteX6" fmla="*/ 1256063 w 1406316"/>
                <a:gd name="connsiteY6" fmla="*/ 76726 h 840337"/>
                <a:gd name="connsiteX7" fmla="*/ 1251588 w 1406316"/>
                <a:gd name="connsiteY7" fmla="*/ 123435 h 840337"/>
                <a:gd name="connsiteX8" fmla="*/ 1289292 w 1406316"/>
                <a:gd name="connsiteY8" fmla="*/ 71294 h 840337"/>
                <a:gd name="connsiteX9" fmla="*/ 1298240 w 1406316"/>
                <a:gd name="connsiteY9" fmla="*/ 58266 h 840337"/>
                <a:gd name="connsiteX10" fmla="*/ 1392808 w 1406316"/>
                <a:gd name="connsiteY10" fmla="*/ 0 h 840337"/>
                <a:gd name="connsiteX11" fmla="*/ 1322020 w 1406316"/>
                <a:gd name="connsiteY11" fmla="*/ 76224 h 840337"/>
                <a:gd name="connsiteX12" fmla="*/ 1406316 w 1406316"/>
                <a:gd name="connsiteY12" fmla="*/ 137179 h 840337"/>
                <a:gd name="connsiteX13" fmla="*/ 1322020 w 1406316"/>
                <a:gd name="connsiteY13" fmla="*/ 198134 h 840337"/>
                <a:gd name="connsiteX14" fmla="*/ 1392808 w 1406316"/>
                <a:gd name="connsiteY14" fmla="*/ 274358 h 840337"/>
                <a:gd name="connsiteX15" fmla="*/ 1298240 w 1406316"/>
                <a:gd name="connsiteY15" fmla="*/ 317692 h 840337"/>
                <a:gd name="connsiteX16" fmla="*/ 1352792 w 1406316"/>
                <a:gd name="connsiteY16" fmla="*/ 406264 h 840337"/>
                <a:gd name="connsiteX17" fmla="*/ 1251588 w 1406316"/>
                <a:gd name="connsiteY17" fmla="*/ 430323 h 840337"/>
                <a:gd name="connsiteX18" fmla="*/ 1287813 w 1406316"/>
                <a:gd name="connsiteY18" fmla="*/ 527832 h 840337"/>
                <a:gd name="connsiteX19" fmla="*/ 1183861 w 1406316"/>
                <a:gd name="connsiteY19" fmla="*/ 531680 h 840337"/>
                <a:gd name="connsiteX20" fmla="*/ 1200366 w 1406316"/>
                <a:gd name="connsiteY20" fmla="*/ 634387 h 840337"/>
                <a:gd name="connsiteX21" fmla="*/ 1097659 w 1406316"/>
                <a:gd name="connsiteY21" fmla="*/ 617882 h 840337"/>
                <a:gd name="connsiteX22" fmla="*/ 1093811 w 1406316"/>
                <a:gd name="connsiteY22" fmla="*/ 721834 h 840337"/>
                <a:gd name="connsiteX23" fmla="*/ 996302 w 1406316"/>
                <a:gd name="connsiteY23" fmla="*/ 685609 h 840337"/>
                <a:gd name="connsiteX24" fmla="*/ 972243 w 1406316"/>
                <a:gd name="connsiteY24" fmla="*/ 786813 h 840337"/>
                <a:gd name="connsiteX25" fmla="*/ 883671 w 1406316"/>
                <a:gd name="connsiteY25" fmla="*/ 732261 h 840337"/>
                <a:gd name="connsiteX26" fmla="*/ 840337 w 1406316"/>
                <a:gd name="connsiteY26" fmla="*/ 826829 h 840337"/>
                <a:gd name="connsiteX27" fmla="*/ 764113 w 1406316"/>
                <a:gd name="connsiteY27" fmla="*/ 756041 h 840337"/>
                <a:gd name="connsiteX28" fmla="*/ 703158 w 1406316"/>
                <a:gd name="connsiteY28" fmla="*/ 840337 h 840337"/>
                <a:gd name="connsiteX29" fmla="*/ 642203 w 1406316"/>
                <a:gd name="connsiteY29" fmla="*/ 756041 h 840337"/>
                <a:gd name="connsiteX30" fmla="*/ 565979 w 1406316"/>
                <a:gd name="connsiteY30" fmla="*/ 826829 h 840337"/>
                <a:gd name="connsiteX31" fmla="*/ 522645 w 1406316"/>
                <a:gd name="connsiteY31" fmla="*/ 732261 h 840337"/>
                <a:gd name="connsiteX32" fmla="*/ 434073 w 1406316"/>
                <a:gd name="connsiteY32" fmla="*/ 786813 h 840337"/>
                <a:gd name="connsiteX33" fmla="*/ 410014 w 1406316"/>
                <a:gd name="connsiteY33" fmla="*/ 685609 h 840337"/>
                <a:gd name="connsiteX34" fmla="*/ 312505 w 1406316"/>
                <a:gd name="connsiteY34" fmla="*/ 721834 h 840337"/>
                <a:gd name="connsiteX35" fmla="*/ 308657 w 1406316"/>
                <a:gd name="connsiteY35" fmla="*/ 617882 h 840337"/>
                <a:gd name="connsiteX36" fmla="*/ 205950 w 1406316"/>
                <a:gd name="connsiteY36" fmla="*/ 634387 h 840337"/>
                <a:gd name="connsiteX37" fmla="*/ 222455 w 1406316"/>
                <a:gd name="connsiteY37" fmla="*/ 531680 h 840337"/>
                <a:gd name="connsiteX38" fmla="*/ 118503 w 1406316"/>
                <a:gd name="connsiteY38" fmla="*/ 527832 h 840337"/>
                <a:gd name="connsiteX39" fmla="*/ 154728 w 1406316"/>
                <a:gd name="connsiteY39" fmla="*/ 430323 h 840337"/>
                <a:gd name="connsiteX40" fmla="*/ 53524 w 1406316"/>
                <a:gd name="connsiteY40" fmla="*/ 406264 h 840337"/>
                <a:gd name="connsiteX41" fmla="*/ 108076 w 1406316"/>
                <a:gd name="connsiteY41" fmla="*/ 317692 h 840337"/>
                <a:gd name="connsiteX42" fmla="*/ 13508 w 1406316"/>
                <a:gd name="connsiteY42" fmla="*/ 274358 h 840337"/>
                <a:gd name="connsiteX43" fmla="*/ 84296 w 1406316"/>
                <a:gd name="connsiteY43" fmla="*/ 198134 h 840337"/>
                <a:gd name="connsiteX44" fmla="*/ 0 w 1406316"/>
                <a:gd name="connsiteY44" fmla="*/ 137179 h 840337"/>
                <a:gd name="connsiteX0" fmla="*/ 0 w 1406316"/>
                <a:gd name="connsiteY0" fmla="*/ 137179 h 840337"/>
                <a:gd name="connsiteX1" fmla="*/ 84296 w 1406316"/>
                <a:gd name="connsiteY1" fmla="*/ 76224 h 840337"/>
                <a:gd name="connsiteX2" fmla="*/ 1123059 w 1406316"/>
                <a:gd name="connsiteY2" fmla="*/ 50176 h 840337"/>
                <a:gd name="connsiteX3" fmla="*/ 1213066 w 1406316"/>
                <a:gd name="connsiteY3" fmla="*/ 78121 h 840337"/>
                <a:gd name="connsiteX4" fmla="*/ 1221961 w 1406316"/>
                <a:gd name="connsiteY4" fmla="*/ 53828 h 840337"/>
                <a:gd name="connsiteX5" fmla="*/ 1256063 w 1406316"/>
                <a:gd name="connsiteY5" fmla="*/ 76726 h 840337"/>
                <a:gd name="connsiteX6" fmla="*/ 1251588 w 1406316"/>
                <a:gd name="connsiteY6" fmla="*/ 123435 h 840337"/>
                <a:gd name="connsiteX7" fmla="*/ 1289292 w 1406316"/>
                <a:gd name="connsiteY7" fmla="*/ 71294 h 840337"/>
                <a:gd name="connsiteX8" fmla="*/ 1298240 w 1406316"/>
                <a:gd name="connsiteY8" fmla="*/ 58266 h 840337"/>
                <a:gd name="connsiteX9" fmla="*/ 1392808 w 1406316"/>
                <a:gd name="connsiteY9" fmla="*/ 0 h 840337"/>
                <a:gd name="connsiteX10" fmla="*/ 1322020 w 1406316"/>
                <a:gd name="connsiteY10" fmla="*/ 76224 h 840337"/>
                <a:gd name="connsiteX11" fmla="*/ 1406316 w 1406316"/>
                <a:gd name="connsiteY11" fmla="*/ 137179 h 840337"/>
                <a:gd name="connsiteX12" fmla="*/ 1322020 w 1406316"/>
                <a:gd name="connsiteY12" fmla="*/ 198134 h 840337"/>
                <a:gd name="connsiteX13" fmla="*/ 1392808 w 1406316"/>
                <a:gd name="connsiteY13" fmla="*/ 274358 h 840337"/>
                <a:gd name="connsiteX14" fmla="*/ 1298240 w 1406316"/>
                <a:gd name="connsiteY14" fmla="*/ 317692 h 840337"/>
                <a:gd name="connsiteX15" fmla="*/ 1352792 w 1406316"/>
                <a:gd name="connsiteY15" fmla="*/ 406264 h 840337"/>
                <a:gd name="connsiteX16" fmla="*/ 1251588 w 1406316"/>
                <a:gd name="connsiteY16" fmla="*/ 430323 h 840337"/>
                <a:gd name="connsiteX17" fmla="*/ 1287813 w 1406316"/>
                <a:gd name="connsiteY17" fmla="*/ 527832 h 840337"/>
                <a:gd name="connsiteX18" fmla="*/ 1183861 w 1406316"/>
                <a:gd name="connsiteY18" fmla="*/ 531680 h 840337"/>
                <a:gd name="connsiteX19" fmla="*/ 1200366 w 1406316"/>
                <a:gd name="connsiteY19" fmla="*/ 634387 h 840337"/>
                <a:gd name="connsiteX20" fmla="*/ 1097659 w 1406316"/>
                <a:gd name="connsiteY20" fmla="*/ 617882 h 840337"/>
                <a:gd name="connsiteX21" fmla="*/ 1093811 w 1406316"/>
                <a:gd name="connsiteY21" fmla="*/ 721834 h 840337"/>
                <a:gd name="connsiteX22" fmla="*/ 996302 w 1406316"/>
                <a:gd name="connsiteY22" fmla="*/ 685609 h 840337"/>
                <a:gd name="connsiteX23" fmla="*/ 972243 w 1406316"/>
                <a:gd name="connsiteY23" fmla="*/ 786813 h 840337"/>
                <a:gd name="connsiteX24" fmla="*/ 883671 w 1406316"/>
                <a:gd name="connsiteY24" fmla="*/ 732261 h 840337"/>
                <a:gd name="connsiteX25" fmla="*/ 840337 w 1406316"/>
                <a:gd name="connsiteY25" fmla="*/ 826829 h 840337"/>
                <a:gd name="connsiteX26" fmla="*/ 764113 w 1406316"/>
                <a:gd name="connsiteY26" fmla="*/ 756041 h 840337"/>
                <a:gd name="connsiteX27" fmla="*/ 703158 w 1406316"/>
                <a:gd name="connsiteY27" fmla="*/ 840337 h 840337"/>
                <a:gd name="connsiteX28" fmla="*/ 642203 w 1406316"/>
                <a:gd name="connsiteY28" fmla="*/ 756041 h 840337"/>
                <a:gd name="connsiteX29" fmla="*/ 565979 w 1406316"/>
                <a:gd name="connsiteY29" fmla="*/ 826829 h 840337"/>
                <a:gd name="connsiteX30" fmla="*/ 522645 w 1406316"/>
                <a:gd name="connsiteY30" fmla="*/ 732261 h 840337"/>
                <a:gd name="connsiteX31" fmla="*/ 434073 w 1406316"/>
                <a:gd name="connsiteY31" fmla="*/ 786813 h 840337"/>
                <a:gd name="connsiteX32" fmla="*/ 410014 w 1406316"/>
                <a:gd name="connsiteY32" fmla="*/ 685609 h 840337"/>
                <a:gd name="connsiteX33" fmla="*/ 312505 w 1406316"/>
                <a:gd name="connsiteY33" fmla="*/ 721834 h 840337"/>
                <a:gd name="connsiteX34" fmla="*/ 308657 w 1406316"/>
                <a:gd name="connsiteY34" fmla="*/ 617882 h 840337"/>
                <a:gd name="connsiteX35" fmla="*/ 205950 w 1406316"/>
                <a:gd name="connsiteY35" fmla="*/ 634387 h 840337"/>
                <a:gd name="connsiteX36" fmla="*/ 222455 w 1406316"/>
                <a:gd name="connsiteY36" fmla="*/ 531680 h 840337"/>
                <a:gd name="connsiteX37" fmla="*/ 118503 w 1406316"/>
                <a:gd name="connsiteY37" fmla="*/ 527832 h 840337"/>
                <a:gd name="connsiteX38" fmla="*/ 154728 w 1406316"/>
                <a:gd name="connsiteY38" fmla="*/ 430323 h 840337"/>
                <a:gd name="connsiteX39" fmla="*/ 53524 w 1406316"/>
                <a:gd name="connsiteY39" fmla="*/ 406264 h 840337"/>
                <a:gd name="connsiteX40" fmla="*/ 108076 w 1406316"/>
                <a:gd name="connsiteY40" fmla="*/ 317692 h 840337"/>
                <a:gd name="connsiteX41" fmla="*/ 13508 w 1406316"/>
                <a:gd name="connsiteY41" fmla="*/ 274358 h 840337"/>
                <a:gd name="connsiteX42" fmla="*/ 84296 w 1406316"/>
                <a:gd name="connsiteY42" fmla="*/ 198134 h 840337"/>
                <a:gd name="connsiteX43" fmla="*/ 0 w 1406316"/>
                <a:gd name="connsiteY43" fmla="*/ 137179 h 840337"/>
                <a:gd name="connsiteX0" fmla="*/ 1213066 w 1406316"/>
                <a:gd name="connsiteY0" fmla="*/ 78121 h 840337"/>
                <a:gd name="connsiteX1" fmla="*/ 1221961 w 1406316"/>
                <a:gd name="connsiteY1" fmla="*/ 53828 h 840337"/>
                <a:gd name="connsiteX2" fmla="*/ 1256063 w 1406316"/>
                <a:gd name="connsiteY2" fmla="*/ 76726 h 840337"/>
                <a:gd name="connsiteX3" fmla="*/ 1251588 w 1406316"/>
                <a:gd name="connsiteY3" fmla="*/ 123435 h 840337"/>
                <a:gd name="connsiteX4" fmla="*/ 1289292 w 1406316"/>
                <a:gd name="connsiteY4" fmla="*/ 71294 h 840337"/>
                <a:gd name="connsiteX5" fmla="*/ 1298240 w 1406316"/>
                <a:gd name="connsiteY5" fmla="*/ 58266 h 840337"/>
                <a:gd name="connsiteX6" fmla="*/ 1392808 w 1406316"/>
                <a:gd name="connsiteY6" fmla="*/ 0 h 840337"/>
                <a:gd name="connsiteX7" fmla="*/ 1322020 w 1406316"/>
                <a:gd name="connsiteY7" fmla="*/ 76224 h 840337"/>
                <a:gd name="connsiteX8" fmla="*/ 1406316 w 1406316"/>
                <a:gd name="connsiteY8" fmla="*/ 137179 h 840337"/>
                <a:gd name="connsiteX9" fmla="*/ 1322020 w 1406316"/>
                <a:gd name="connsiteY9" fmla="*/ 198134 h 840337"/>
                <a:gd name="connsiteX10" fmla="*/ 1392808 w 1406316"/>
                <a:gd name="connsiteY10" fmla="*/ 274358 h 840337"/>
                <a:gd name="connsiteX11" fmla="*/ 1298240 w 1406316"/>
                <a:gd name="connsiteY11" fmla="*/ 317692 h 840337"/>
                <a:gd name="connsiteX12" fmla="*/ 1352792 w 1406316"/>
                <a:gd name="connsiteY12" fmla="*/ 406264 h 840337"/>
                <a:gd name="connsiteX13" fmla="*/ 1251588 w 1406316"/>
                <a:gd name="connsiteY13" fmla="*/ 430323 h 840337"/>
                <a:gd name="connsiteX14" fmla="*/ 1287813 w 1406316"/>
                <a:gd name="connsiteY14" fmla="*/ 527832 h 840337"/>
                <a:gd name="connsiteX15" fmla="*/ 1183861 w 1406316"/>
                <a:gd name="connsiteY15" fmla="*/ 531680 h 840337"/>
                <a:gd name="connsiteX16" fmla="*/ 1200366 w 1406316"/>
                <a:gd name="connsiteY16" fmla="*/ 634387 h 840337"/>
                <a:gd name="connsiteX17" fmla="*/ 1097659 w 1406316"/>
                <a:gd name="connsiteY17" fmla="*/ 617882 h 840337"/>
                <a:gd name="connsiteX18" fmla="*/ 1093811 w 1406316"/>
                <a:gd name="connsiteY18" fmla="*/ 721834 h 840337"/>
                <a:gd name="connsiteX19" fmla="*/ 996302 w 1406316"/>
                <a:gd name="connsiteY19" fmla="*/ 685609 h 840337"/>
                <a:gd name="connsiteX20" fmla="*/ 972243 w 1406316"/>
                <a:gd name="connsiteY20" fmla="*/ 786813 h 840337"/>
                <a:gd name="connsiteX21" fmla="*/ 883671 w 1406316"/>
                <a:gd name="connsiteY21" fmla="*/ 732261 h 840337"/>
                <a:gd name="connsiteX22" fmla="*/ 840337 w 1406316"/>
                <a:gd name="connsiteY22" fmla="*/ 826829 h 840337"/>
                <a:gd name="connsiteX23" fmla="*/ 764113 w 1406316"/>
                <a:gd name="connsiteY23" fmla="*/ 756041 h 840337"/>
                <a:gd name="connsiteX24" fmla="*/ 703158 w 1406316"/>
                <a:gd name="connsiteY24" fmla="*/ 840337 h 840337"/>
                <a:gd name="connsiteX25" fmla="*/ 642203 w 1406316"/>
                <a:gd name="connsiteY25" fmla="*/ 756041 h 840337"/>
                <a:gd name="connsiteX26" fmla="*/ 565979 w 1406316"/>
                <a:gd name="connsiteY26" fmla="*/ 826829 h 840337"/>
                <a:gd name="connsiteX27" fmla="*/ 522645 w 1406316"/>
                <a:gd name="connsiteY27" fmla="*/ 732261 h 840337"/>
                <a:gd name="connsiteX28" fmla="*/ 434073 w 1406316"/>
                <a:gd name="connsiteY28" fmla="*/ 786813 h 840337"/>
                <a:gd name="connsiteX29" fmla="*/ 410014 w 1406316"/>
                <a:gd name="connsiteY29" fmla="*/ 685609 h 840337"/>
                <a:gd name="connsiteX30" fmla="*/ 312505 w 1406316"/>
                <a:gd name="connsiteY30" fmla="*/ 721834 h 840337"/>
                <a:gd name="connsiteX31" fmla="*/ 308657 w 1406316"/>
                <a:gd name="connsiteY31" fmla="*/ 617882 h 840337"/>
                <a:gd name="connsiteX32" fmla="*/ 205950 w 1406316"/>
                <a:gd name="connsiteY32" fmla="*/ 634387 h 840337"/>
                <a:gd name="connsiteX33" fmla="*/ 222455 w 1406316"/>
                <a:gd name="connsiteY33" fmla="*/ 531680 h 840337"/>
                <a:gd name="connsiteX34" fmla="*/ 118503 w 1406316"/>
                <a:gd name="connsiteY34" fmla="*/ 527832 h 840337"/>
                <a:gd name="connsiteX35" fmla="*/ 154728 w 1406316"/>
                <a:gd name="connsiteY35" fmla="*/ 430323 h 840337"/>
                <a:gd name="connsiteX36" fmla="*/ 53524 w 1406316"/>
                <a:gd name="connsiteY36" fmla="*/ 406264 h 840337"/>
                <a:gd name="connsiteX37" fmla="*/ 108076 w 1406316"/>
                <a:gd name="connsiteY37" fmla="*/ 317692 h 840337"/>
                <a:gd name="connsiteX38" fmla="*/ 13508 w 1406316"/>
                <a:gd name="connsiteY38" fmla="*/ 274358 h 840337"/>
                <a:gd name="connsiteX39" fmla="*/ 84296 w 1406316"/>
                <a:gd name="connsiteY39" fmla="*/ 198134 h 840337"/>
                <a:gd name="connsiteX40" fmla="*/ 0 w 1406316"/>
                <a:gd name="connsiteY40" fmla="*/ 137179 h 840337"/>
                <a:gd name="connsiteX41" fmla="*/ 84296 w 1406316"/>
                <a:gd name="connsiteY41" fmla="*/ 76224 h 840337"/>
                <a:gd name="connsiteX42" fmla="*/ 1214499 w 1406316"/>
                <a:gd name="connsiteY42" fmla="*/ 141616 h 840337"/>
                <a:gd name="connsiteX0" fmla="*/ 1213066 w 1406316"/>
                <a:gd name="connsiteY0" fmla="*/ 78121 h 840337"/>
                <a:gd name="connsiteX1" fmla="*/ 1256063 w 1406316"/>
                <a:gd name="connsiteY1" fmla="*/ 76726 h 840337"/>
                <a:gd name="connsiteX2" fmla="*/ 1251588 w 1406316"/>
                <a:gd name="connsiteY2" fmla="*/ 123435 h 840337"/>
                <a:gd name="connsiteX3" fmla="*/ 1289292 w 1406316"/>
                <a:gd name="connsiteY3" fmla="*/ 71294 h 840337"/>
                <a:gd name="connsiteX4" fmla="*/ 1298240 w 1406316"/>
                <a:gd name="connsiteY4" fmla="*/ 58266 h 840337"/>
                <a:gd name="connsiteX5" fmla="*/ 1392808 w 1406316"/>
                <a:gd name="connsiteY5" fmla="*/ 0 h 840337"/>
                <a:gd name="connsiteX6" fmla="*/ 1322020 w 1406316"/>
                <a:gd name="connsiteY6" fmla="*/ 76224 h 840337"/>
                <a:gd name="connsiteX7" fmla="*/ 1406316 w 1406316"/>
                <a:gd name="connsiteY7" fmla="*/ 137179 h 840337"/>
                <a:gd name="connsiteX8" fmla="*/ 1322020 w 1406316"/>
                <a:gd name="connsiteY8" fmla="*/ 198134 h 840337"/>
                <a:gd name="connsiteX9" fmla="*/ 1392808 w 1406316"/>
                <a:gd name="connsiteY9" fmla="*/ 274358 h 840337"/>
                <a:gd name="connsiteX10" fmla="*/ 1298240 w 1406316"/>
                <a:gd name="connsiteY10" fmla="*/ 317692 h 840337"/>
                <a:gd name="connsiteX11" fmla="*/ 1352792 w 1406316"/>
                <a:gd name="connsiteY11" fmla="*/ 406264 h 840337"/>
                <a:gd name="connsiteX12" fmla="*/ 1251588 w 1406316"/>
                <a:gd name="connsiteY12" fmla="*/ 430323 h 840337"/>
                <a:gd name="connsiteX13" fmla="*/ 1287813 w 1406316"/>
                <a:gd name="connsiteY13" fmla="*/ 527832 h 840337"/>
                <a:gd name="connsiteX14" fmla="*/ 1183861 w 1406316"/>
                <a:gd name="connsiteY14" fmla="*/ 531680 h 840337"/>
                <a:gd name="connsiteX15" fmla="*/ 1200366 w 1406316"/>
                <a:gd name="connsiteY15" fmla="*/ 634387 h 840337"/>
                <a:gd name="connsiteX16" fmla="*/ 1097659 w 1406316"/>
                <a:gd name="connsiteY16" fmla="*/ 617882 h 840337"/>
                <a:gd name="connsiteX17" fmla="*/ 1093811 w 1406316"/>
                <a:gd name="connsiteY17" fmla="*/ 721834 h 840337"/>
                <a:gd name="connsiteX18" fmla="*/ 996302 w 1406316"/>
                <a:gd name="connsiteY18" fmla="*/ 685609 h 840337"/>
                <a:gd name="connsiteX19" fmla="*/ 972243 w 1406316"/>
                <a:gd name="connsiteY19" fmla="*/ 786813 h 840337"/>
                <a:gd name="connsiteX20" fmla="*/ 883671 w 1406316"/>
                <a:gd name="connsiteY20" fmla="*/ 732261 h 840337"/>
                <a:gd name="connsiteX21" fmla="*/ 840337 w 1406316"/>
                <a:gd name="connsiteY21" fmla="*/ 826829 h 840337"/>
                <a:gd name="connsiteX22" fmla="*/ 764113 w 1406316"/>
                <a:gd name="connsiteY22" fmla="*/ 756041 h 840337"/>
                <a:gd name="connsiteX23" fmla="*/ 703158 w 1406316"/>
                <a:gd name="connsiteY23" fmla="*/ 840337 h 840337"/>
                <a:gd name="connsiteX24" fmla="*/ 642203 w 1406316"/>
                <a:gd name="connsiteY24" fmla="*/ 756041 h 840337"/>
                <a:gd name="connsiteX25" fmla="*/ 565979 w 1406316"/>
                <a:gd name="connsiteY25" fmla="*/ 826829 h 840337"/>
                <a:gd name="connsiteX26" fmla="*/ 522645 w 1406316"/>
                <a:gd name="connsiteY26" fmla="*/ 732261 h 840337"/>
                <a:gd name="connsiteX27" fmla="*/ 434073 w 1406316"/>
                <a:gd name="connsiteY27" fmla="*/ 786813 h 840337"/>
                <a:gd name="connsiteX28" fmla="*/ 410014 w 1406316"/>
                <a:gd name="connsiteY28" fmla="*/ 685609 h 840337"/>
                <a:gd name="connsiteX29" fmla="*/ 312505 w 1406316"/>
                <a:gd name="connsiteY29" fmla="*/ 721834 h 840337"/>
                <a:gd name="connsiteX30" fmla="*/ 308657 w 1406316"/>
                <a:gd name="connsiteY30" fmla="*/ 617882 h 840337"/>
                <a:gd name="connsiteX31" fmla="*/ 205950 w 1406316"/>
                <a:gd name="connsiteY31" fmla="*/ 634387 h 840337"/>
                <a:gd name="connsiteX32" fmla="*/ 222455 w 1406316"/>
                <a:gd name="connsiteY32" fmla="*/ 531680 h 840337"/>
                <a:gd name="connsiteX33" fmla="*/ 118503 w 1406316"/>
                <a:gd name="connsiteY33" fmla="*/ 527832 h 840337"/>
                <a:gd name="connsiteX34" fmla="*/ 154728 w 1406316"/>
                <a:gd name="connsiteY34" fmla="*/ 430323 h 840337"/>
                <a:gd name="connsiteX35" fmla="*/ 53524 w 1406316"/>
                <a:gd name="connsiteY35" fmla="*/ 406264 h 840337"/>
                <a:gd name="connsiteX36" fmla="*/ 108076 w 1406316"/>
                <a:gd name="connsiteY36" fmla="*/ 317692 h 840337"/>
                <a:gd name="connsiteX37" fmla="*/ 13508 w 1406316"/>
                <a:gd name="connsiteY37" fmla="*/ 274358 h 840337"/>
                <a:gd name="connsiteX38" fmla="*/ 84296 w 1406316"/>
                <a:gd name="connsiteY38" fmla="*/ 198134 h 840337"/>
                <a:gd name="connsiteX39" fmla="*/ 0 w 1406316"/>
                <a:gd name="connsiteY39" fmla="*/ 137179 h 840337"/>
                <a:gd name="connsiteX40" fmla="*/ 84296 w 1406316"/>
                <a:gd name="connsiteY40" fmla="*/ 76224 h 840337"/>
                <a:gd name="connsiteX41" fmla="*/ 1214499 w 1406316"/>
                <a:gd name="connsiteY41" fmla="*/ 141616 h 840337"/>
                <a:gd name="connsiteX0" fmla="*/ 1256063 w 1406316"/>
                <a:gd name="connsiteY0" fmla="*/ 76726 h 840337"/>
                <a:gd name="connsiteX1" fmla="*/ 1251588 w 1406316"/>
                <a:gd name="connsiteY1" fmla="*/ 123435 h 840337"/>
                <a:gd name="connsiteX2" fmla="*/ 1289292 w 1406316"/>
                <a:gd name="connsiteY2" fmla="*/ 71294 h 840337"/>
                <a:gd name="connsiteX3" fmla="*/ 1298240 w 1406316"/>
                <a:gd name="connsiteY3" fmla="*/ 58266 h 840337"/>
                <a:gd name="connsiteX4" fmla="*/ 1392808 w 1406316"/>
                <a:gd name="connsiteY4" fmla="*/ 0 h 840337"/>
                <a:gd name="connsiteX5" fmla="*/ 1322020 w 1406316"/>
                <a:gd name="connsiteY5" fmla="*/ 76224 h 840337"/>
                <a:gd name="connsiteX6" fmla="*/ 1406316 w 1406316"/>
                <a:gd name="connsiteY6" fmla="*/ 137179 h 840337"/>
                <a:gd name="connsiteX7" fmla="*/ 1322020 w 1406316"/>
                <a:gd name="connsiteY7" fmla="*/ 198134 h 840337"/>
                <a:gd name="connsiteX8" fmla="*/ 1392808 w 1406316"/>
                <a:gd name="connsiteY8" fmla="*/ 274358 h 840337"/>
                <a:gd name="connsiteX9" fmla="*/ 1298240 w 1406316"/>
                <a:gd name="connsiteY9" fmla="*/ 317692 h 840337"/>
                <a:gd name="connsiteX10" fmla="*/ 1352792 w 1406316"/>
                <a:gd name="connsiteY10" fmla="*/ 406264 h 840337"/>
                <a:gd name="connsiteX11" fmla="*/ 1251588 w 1406316"/>
                <a:gd name="connsiteY11" fmla="*/ 430323 h 840337"/>
                <a:gd name="connsiteX12" fmla="*/ 1287813 w 1406316"/>
                <a:gd name="connsiteY12" fmla="*/ 527832 h 840337"/>
                <a:gd name="connsiteX13" fmla="*/ 1183861 w 1406316"/>
                <a:gd name="connsiteY13" fmla="*/ 531680 h 840337"/>
                <a:gd name="connsiteX14" fmla="*/ 1200366 w 1406316"/>
                <a:gd name="connsiteY14" fmla="*/ 634387 h 840337"/>
                <a:gd name="connsiteX15" fmla="*/ 1097659 w 1406316"/>
                <a:gd name="connsiteY15" fmla="*/ 617882 h 840337"/>
                <a:gd name="connsiteX16" fmla="*/ 1093811 w 1406316"/>
                <a:gd name="connsiteY16" fmla="*/ 721834 h 840337"/>
                <a:gd name="connsiteX17" fmla="*/ 996302 w 1406316"/>
                <a:gd name="connsiteY17" fmla="*/ 685609 h 840337"/>
                <a:gd name="connsiteX18" fmla="*/ 972243 w 1406316"/>
                <a:gd name="connsiteY18" fmla="*/ 786813 h 840337"/>
                <a:gd name="connsiteX19" fmla="*/ 883671 w 1406316"/>
                <a:gd name="connsiteY19" fmla="*/ 732261 h 840337"/>
                <a:gd name="connsiteX20" fmla="*/ 840337 w 1406316"/>
                <a:gd name="connsiteY20" fmla="*/ 826829 h 840337"/>
                <a:gd name="connsiteX21" fmla="*/ 764113 w 1406316"/>
                <a:gd name="connsiteY21" fmla="*/ 756041 h 840337"/>
                <a:gd name="connsiteX22" fmla="*/ 703158 w 1406316"/>
                <a:gd name="connsiteY22" fmla="*/ 840337 h 840337"/>
                <a:gd name="connsiteX23" fmla="*/ 642203 w 1406316"/>
                <a:gd name="connsiteY23" fmla="*/ 756041 h 840337"/>
                <a:gd name="connsiteX24" fmla="*/ 565979 w 1406316"/>
                <a:gd name="connsiteY24" fmla="*/ 826829 h 840337"/>
                <a:gd name="connsiteX25" fmla="*/ 522645 w 1406316"/>
                <a:gd name="connsiteY25" fmla="*/ 732261 h 840337"/>
                <a:gd name="connsiteX26" fmla="*/ 434073 w 1406316"/>
                <a:gd name="connsiteY26" fmla="*/ 786813 h 840337"/>
                <a:gd name="connsiteX27" fmla="*/ 410014 w 1406316"/>
                <a:gd name="connsiteY27" fmla="*/ 685609 h 840337"/>
                <a:gd name="connsiteX28" fmla="*/ 312505 w 1406316"/>
                <a:gd name="connsiteY28" fmla="*/ 721834 h 840337"/>
                <a:gd name="connsiteX29" fmla="*/ 308657 w 1406316"/>
                <a:gd name="connsiteY29" fmla="*/ 617882 h 840337"/>
                <a:gd name="connsiteX30" fmla="*/ 205950 w 1406316"/>
                <a:gd name="connsiteY30" fmla="*/ 634387 h 840337"/>
                <a:gd name="connsiteX31" fmla="*/ 222455 w 1406316"/>
                <a:gd name="connsiteY31" fmla="*/ 531680 h 840337"/>
                <a:gd name="connsiteX32" fmla="*/ 118503 w 1406316"/>
                <a:gd name="connsiteY32" fmla="*/ 527832 h 840337"/>
                <a:gd name="connsiteX33" fmla="*/ 154728 w 1406316"/>
                <a:gd name="connsiteY33" fmla="*/ 430323 h 840337"/>
                <a:gd name="connsiteX34" fmla="*/ 53524 w 1406316"/>
                <a:gd name="connsiteY34" fmla="*/ 406264 h 840337"/>
                <a:gd name="connsiteX35" fmla="*/ 108076 w 1406316"/>
                <a:gd name="connsiteY35" fmla="*/ 317692 h 840337"/>
                <a:gd name="connsiteX36" fmla="*/ 13508 w 1406316"/>
                <a:gd name="connsiteY36" fmla="*/ 274358 h 840337"/>
                <a:gd name="connsiteX37" fmla="*/ 84296 w 1406316"/>
                <a:gd name="connsiteY37" fmla="*/ 198134 h 840337"/>
                <a:gd name="connsiteX38" fmla="*/ 0 w 1406316"/>
                <a:gd name="connsiteY38" fmla="*/ 137179 h 840337"/>
                <a:gd name="connsiteX39" fmla="*/ 84296 w 1406316"/>
                <a:gd name="connsiteY39" fmla="*/ 76224 h 840337"/>
                <a:gd name="connsiteX40" fmla="*/ 1214499 w 1406316"/>
                <a:gd name="connsiteY40" fmla="*/ 141616 h 840337"/>
                <a:gd name="connsiteX0" fmla="*/ 1256063 w 1406316"/>
                <a:gd name="connsiteY0" fmla="*/ 76726 h 840337"/>
                <a:gd name="connsiteX1" fmla="*/ 1251588 w 1406316"/>
                <a:gd name="connsiteY1" fmla="*/ 123435 h 840337"/>
                <a:gd name="connsiteX2" fmla="*/ 1289292 w 1406316"/>
                <a:gd name="connsiteY2" fmla="*/ 71294 h 840337"/>
                <a:gd name="connsiteX3" fmla="*/ 1298240 w 1406316"/>
                <a:gd name="connsiteY3" fmla="*/ 58266 h 840337"/>
                <a:gd name="connsiteX4" fmla="*/ 1392808 w 1406316"/>
                <a:gd name="connsiteY4" fmla="*/ 0 h 840337"/>
                <a:gd name="connsiteX5" fmla="*/ 1322020 w 1406316"/>
                <a:gd name="connsiteY5" fmla="*/ 76224 h 840337"/>
                <a:gd name="connsiteX6" fmla="*/ 1406316 w 1406316"/>
                <a:gd name="connsiteY6" fmla="*/ 137179 h 840337"/>
                <a:gd name="connsiteX7" fmla="*/ 1322020 w 1406316"/>
                <a:gd name="connsiteY7" fmla="*/ 198134 h 840337"/>
                <a:gd name="connsiteX8" fmla="*/ 1392808 w 1406316"/>
                <a:gd name="connsiteY8" fmla="*/ 274358 h 840337"/>
                <a:gd name="connsiteX9" fmla="*/ 1298240 w 1406316"/>
                <a:gd name="connsiteY9" fmla="*/ 317692 h 840337"/>
                <a:gd name="connsiteX10" fmla="*/ 1352792 w 1406316"/>
                <a:gd name="connsiteY10" fmla="*/ 406264 h 840337"/>
                <a:gd name="connsiteX11" fmla="*/ 1251588 w 1406316"/>
                <a:gd name="connsiteY11" fmla="*/ 430323 h 840337"/>
                <a:gd name="connsiteX12" fmla="*/ 1287813 w 1406316"/>
                <a:gd name="connsiteY12" fmla="*/ 527832 h 840337"/>
                <a:gd name="connsiteX13" fmla="*/ 1183861 w 1406316"/>
                <a:gd name="connsiteY13" fmla="*/ 531680 h 840337"/>
                <a:gd name="connsiteX14" fmla="*/ 1200366 w 1406316"/>
                <a:gd name="connsiteY14" fmla="*/ 634387 h 840337"/>
                <a:gd name="connsiteX15" fmla="*/ 1097659 w 1406316"/>
                <a:gd name="connsiteY15" fmla="*/ 617882 h 840337"/>
                <a:gd name="connsiteX16" fmla="*/ 1093811 w 1406316"/>
                <a:gd name="connsiteY16" fmla="*/ 721834 h 840337"/>
                <a:gd name="connsiteX17" fmla="*/ 996302 w 1406316"/>
                <a:gd name="connsiteY17" fmla="*/ 685609 h 840337"/>
                <a:gd name="connsiteX18" fmla="*/ 972243 w 1406316"/>
                <a:gd name="connsiteY18" fmla="*/ 786813 h 840337"/>
                <a:gd name="connsiteX19" fmla="*/ 883671 w 1406316"/>
                <a:gd name="connsiteY19" fmla="*/ 732261 h 840337"/>
                <a:gd name="connsiteX20" fmla="*/ 840337 w 1406316"/>
                <a:gd name="connsiteY20" fmla="*/ 826829 h 840337"/>
                <a:gd name="connsiteX21" fmla="*/ 764113 w 1406316"/>
                <a:gd name="connsiteY21" fmla="*/ 756041 h 840337"/>
                <a:gd name="connsiteX22" fmla="*/ 703158 w 1406316"/>
                <a:gd name="connsiteY22" fmla="*/ 840337 h 840337"/>
                <a:gd name="connsiteX23" fmla="*/ 642203 w 1406316"/>
                <a:gd name="connsiteY23" fmla="*/ 756041 h 840337"/>
                <a:gd name="connsiteX24" fmla="*/ 565979 w 1406316"/>
                <a:gd name="connsiteY24" fmla="*/ 826829 h 840337"/>
                <a:gd name="connsiteX25" fmla="*/ 522645 w 1406316"/>
                <a:gd name="connsiteY25" fmla="*/ 732261 h 840337"/>
                <a:gd name="connsiteX26" fmla="*/ 434073 w 1406316"/>
                <a:gd name="connsiteY26" fmla="*/ 786813 h 840337"/>
                <a:gd name="connsiteX27" fmla="*/ 410014 w 1406316"/>
                <a:gd name="connsiteY27" fmla="*/ 685609 h 840337"/>
                <a:gd name="connsiteX28" fmla="*/ 312505 w 1406316"/>
                <a:gd name="connsiteY28" fmla="*/ 721834 h 840337"/>
                <a:gd name="connsiteX29" fmla="*/ 308657 w 1406316"/>
                <a:gd name="connsiteY29" fmla="*/ 617882 h 840337"/>
                <a:gd name="connsiteX30" fmla="*/ 205950 w 1406316"/>
                <a:gd name="connsiteY30" fmla="*/ 634387 h 840337"/>
                <a:gd name="connsiteX31" fmla="*/ 222455 w 1406316"/>
                <a:gd name="connsiteY31" fmla="*/ 531680 h 840337"/>
                <a:gd name="connsiteX32" fmla="*/ 118503 w 1406316"/>
                <a:gd name="connsiteY32" fmla="*/ 527832 h 840337"/>
                <a:gd name="connsiteX33" fmla="*/ 154728 w 1406316"/>
                <a:gd name="connsiteY33" fmla="*/ 430323 h 840337"/>
                <a:gd name="connsiteX34" fmla="*/ 53524 w 1406316"/>
                <a:gd name="connsiteY34" fmla="*/ 406264 h 840337"/>
                <a:gd name="connsiteX35" fmla="*/ 108076 w 1406316"/>
                <a:gd name="connsiteY35" fmla="*/ 317692 h 840337"/>
                <a:gd name="connsiteX36" fmla="*/ 13508 w 1406316"/>
                <a:gd name="connsiteY36" fmla="*/ 274358 h 840337"/>
                <a:gd name="connsiteX37" fmla="*/ 84296 w 1406316"/>
                <a:gd name="connsiteY37" fmla="*/ 198134 h 840337"/>
                <a:gd name="connsiteX38" fmla="*/ 0 w 1406316"/>
                <a:gd name="connsiteY38" fmla="*/ 137179 h 840337"/>
                <a:gd name="connsiteX39" fmla="*/ 84296 w 1406316"/>
                <a:gd name="connsiteY39" fmla="*/ 76224 h 840337"/>
                <a:gd name="connsiteX0" fmla="*/ 1256063 w 1406316"/>
                <a:gd name="connsiteY0" fmla="*/ 76726 h 840337"/>
                <a:gd name="connsiteX1" fmla="*/ 1289292 w 1406316"/>
                <a:gd name="connsiteY1" fmla="*/ 71294 h 840337"/>
                <a:gd name="connsiteX2" fmla="*/ 1298240 w 1406316"/>
                <a:gd name="connsiteY2" fmla="*/ 58266 h 840337"/>
                <a:gd name="connsiteX3" fmla="*/ 1392808 w 1406316"/>
                <a:gd name="connsiteY3" fmla="*/ 0 h 840337"/>
                <a:gd name="connsiteX4" fmla="*/ 1322020 w 1406316"/>
                <a:gd name="connsiteY4" fmla="*/ 76224 h 840337"/>
                <a:gd name="connsiteX5" fmla="*/ 1406316 w 1406316"/>
                <a:gd name="connsiteY5" fmla="*/ 137179 h 840337"/>
                <a:gd name="connsiteX6" fmla="*/ 1322020 w 1406316"/>
                <a:gd name="connsiteY6" fmla="*/ 198134 h 840337"/>
                <a:gd name="connsiteX7" fmla="*/ 1392808 w 1406316"/>
                <a:gd name="connsiteY7" fmla="*/ 274358 h 840337"/>
                <a:gd name="connsiteX8" fmla="*/ 1298240 w 1406316"/>
                <a:gd name="connsiteY8" fmla="*/ 317692 h 840337"/>
                <a:gd name="connsiteX9" fmla="*/ 1352792 w 1406316"/>
                <a:gd name="connsiteY9" fmla="*/ 406264 h 840337"/>
                <a:gd name="connsiteX10" fmla="*/ 1251588 w 1406316"/>
                <a:gd name="connsiteY10" fmla="*/ 430323 h 840337"/>
                <a:gd name="connsiteX11" fmla="*/ 1287813 w 1406316"/>
                <a:gd name="connsiteY11" fmla="*/ 527832 h 840337"/>
                <a:gd name="connsiteX12" fmla="*/ 1183861 w 1406316"/>
                <a:gd name="connsiteY12" fmla="*/ 531680 h 840337"/>
                <a:gd name="connsiteX13" fmla="*/ 1200366 w 1406316"/>
                <a:gd name="connsiteY13" fmla="*/ 634387 h 840337"/>
                <a:gd name="connsiteX14" fmla="*/ 1097659 w 1406316"/>
                <a:gd name="connsiteY14" fmla="*/ 617882 h 840337"/>
                <a:gd name="connsiteX15" fmla="*/ 1093811 w 1406316"/>
                <a:gd name="connsiteY15" fmla="*/ 721834 h 840337"/>
                <a:gd name="connsiteX16" fmla="*/ 996302 w 1406316"/>
                <a:gd name="connsiteY16" fmla="*/ 685609 h 840337"/>
                <a:gd name="connsiteX17" fmla="*/ 972243 w 1406316"/>
                <a:gd name="connsiteY17" fmla="*/ 786813 h 840337"/>
                <a:gd name="connsiteX18" fmla="*/ 883671 w 1406316"/>
                <a:gd name="connsiteY18" fmla="*/ 732261 h 840337"/>
                <a:gd name="connsiteX19" fmla="*/ 840337 w 1406316"/>
                <a:gd name="connsiteY19" fmla="*/ 826829 h 840337"/>
                <a:gd name="connsiteX20" fmla="*/ 764113 w 1406316"/>
                <a:gd name="connsiteY20" fmla="*/ 756041 h 840337"/>
                <a:gd name="connsiteX21" fmla="*/ 703158 w 1406316"/>
                <a:gd name="connsiteY21" fmla="*/ 840337 h 840337"/>
                <a:gd name="connsiteX22" fmla="*/ 642203 w 1406316"/>
                <a:gd name="connsiteY22" fmla="*/ 756041 h 840337"/>
                <a:gd name="connsiteX23" fmla="*/ 565979 w 1406316"/>
                <a:gd name="connsiteY23" fmla="*/ 826829 h 840337"/>
                <a:gd name="connsiteX24" fmla="*/ 522645 w 1406316"/>
                <a:gd name="connsiteY24" fmla="*/ 732261 h 840337"/>
                <a:gd name="connsiteX25" fmla="*/ 434073 w 1406316"/>
                <a:gd name="connsiteY25" fmla="*/ 786813 h 840337"/>
                <a:gd name="connsiteX26" fmla="*/ 410014 w 1406316"/>
                <a:gd name="connsiteY26" fmla="*/ 685609 h 840337"/>
                <a:gd name="connsiteX27" fmla="*/ 312505 w 1406316"/>
                <a:gd name="connsiteY27" fmla="*/ 721834 h 840337"/>
                <a:gd name="connsiteX28" fmla="*/ 308657 w 1406316"/>
                <a:gd name="connsiteY28" fmla="*/ 617882 h 840337"/>
                <a:gd name="connsiteX29" fmla="*/ 205950 w 1406316"/>
                <a:gd name="connsiteY29" fmla="*/ 634387 h 840337"/>
                <a:gd name="connsiteX30" fmla="*/ 222455 w 1406316"/>
                <a:gd name="connsiteY30" fmla="*/ 531680 h 840337"/>
                <a:gd name="connsiteX31" fmla="*/ 118503 w 1406316"/>
                <a:gd name="connsiteY31" fmla="*/ 527832 h 840337"/>
                <a:gd name="connsiteX32" fmla="*/ 154728 w 1406316"/>
                <a:gd name="connsiteY32" fmla="*/ 430323 h 840337"/>
                <a:gd name="connsiteX33" fmla="*/ 53524 w 1406316"/>
                <a:gd name="connsiteY33" fmla="*/ 406264 h 840337"/>
                <a:gd name="connsiteX34" fmla="*/ 108076 w 1406316"/>
                <a:gd name="connsiteY34" fmla="*/ 317692 h 840337"/>
                <a:gd name="connsiteX35" fmla="*/ 13508 w 1406316"/>
                <a:gd name="connsiteY35" fmla="*/ 274358 h 840337"/>
                <a:gd name="connsiteX36" fmla="*/ 84296 w 1406316"/>
                <a:gd name="connsiteY36" fmla="*/ 198134 h 840337"/>
                <a:gd name="connsiteX37" fmla="*/ 0 w 1406316"/>
                <a:gd name="connsiteY37" fmla="*/ 137179 h 840337"/>
                <a:gd name="connsiteX38" fmla="*/ 84296 w 1406316"/>
                <a:gd name="connsiteY38" fmla="*/ 76224 h 840337"/>
                <a:gd name="connsiteX0" fmla="*/ 1289292 w 1406316"/>
                <a:gd name="connsiteY0" fmla="*/ 71294 h 840337"/>
                <a:gd name="connsiteX1" fmla="*/ 1298240 w 1406316"/>
                <a:gd name="connsiteY1" fmla="*/ 58266 h 840337"/>
                <a:gd name="connsiteX2" fmla="*/ 1392808 w 1406316"/>
                <a:gd name="connsiteY2" fmla="*/ 0 h 840337"/>
                <a:gd name="connsiteX3" fmla="*/ 1322020 w 1406316"/>
                <a:gd name="connsiteY3" fmla="*/ 76224 h 840337"/>
                <a:gd name="connsiteX4" fmla="*/ 1406316 w 1406316"/>
                <a:gd name="connsiteY4" fmla="*/ 137179 h 840337"/>
                <a:gd name="connsiteX5" fmla="*/ 1322020 w 1406316"/>
                <a:gd name="connsiteY5" fmla="*/ 198134 h 840337"/>
                <a:gd name="connsiteX6" fmla="*/ 1392808 w 1406316"/>
                <a:gd name="connsiteY6" fmla="*/ 274358 h 840337"/>
                <a:gd name="connsiteX7" fmla="*/ 1298240 w 1406316"/>
                <a:gd name="connsiteY7" fmla="*/ 317692 h 840337"/>
                <a:gd name="connsiteX8" fmla="*/ 1352792 w 1406316"/>
                <a:gd name="connsiteY8" fmla="*/ 406264 h 840337"/>
                <a:gd name="connsiteX9" fmla="*/ 1251588 w 1406316"/>
                <a:gd name="connsiteY9" fmla="*/ 430323 h 840337"/>
                <a:gd name="connsiteX10" fmla="*/ 1287813 w 1406316"/>
                <a:gd name="connsiteY10" fmla="*/ 527832 h 840337"/>
                <a:gd name="connsiteX11" fmla="*/ 1183861 w 1406316"/>
                <a:gd name="connsiteY11" fmla="*/ 531680 h 840337"/>
                <a:gd name="connsiteX12" fmla="*/ 1200366 w 1406316"/>
                <a:gd name="connsiteY12" fmla="*/ 634387 h 840337"/>
                <a:gd name="connsiteX13" fmla="*/ 1097659 w 1406316"/>
                <a:gd name="connsiteY13" fmla="*/ 617882 h 840337"/>
                <a:gd name="connsiteX14" fmla="*/ 1093811 w 1406316"/>
                <a:gd name="connsiteY14" fmla="*/ 721834 h 840337"/>
                <a:gd name="connsiteX15" fmla="*/ 996302 w 1406316"/>
                <a:gd name="connsiteY15" fmla="*/ 685609 h 840337"/>
                <a:gd name="connsiteX16" fmla="*/ 972243 w 1406316"/>
                <a:gd name="connsiteY16" fmla="*/ 786813 h 840337"/>
                <a:gd name="connsiteX17" fmla="*/ 883671 w 1406316"/>
                <a:gd name="connsiteY17" fmla="*/ 732261 h 840337"/>
                <a:gd name="connsiteX18" fmla="*/ 840337 w 1406316"/>
                <a:gd name="connsiteY18" fmla="*/ 826829 h 840337"/>
                <a:gd name="connsiteX19" fmla="*/ 764113 w 1406316"/>
                <a:gd name="connsiteY19" fmla="*/ 756041 h 840337"/>
                <a:gd name="connsiteX20" fmla="*/ 703158 w 1406316"/>
                <a:gd name="connsiteY20" fmla="*/ 840337 h 840337"/>
                <a:gd name="connsiteX21" fmla="*/ 642203 w 1406316"/>
                <a:gd name="connsiteY21" fmla="*/ 756041 h 840337"/>
                <a:gd name="connsiteX22" fmla="*/ 565979 w 1406316"/>
                <a:gd name="connsiteY22" fmla="*/ 826829 h 840337"/>
                <a:gd name="connsiteX23" fmla="*/ 522645 w 1406316"/>
                <a:gd name="connsiteY23" fmla="*/ 732261 h 840337"/>
                <a:gd name="connsiteX24" fmla="*/ 434073 w 1406316"/>
                <a:gd name="connsiteY24" fmla="*/ 786813 h 840337"/>
                <a:gd name="connsiteX25" fmla="*/ 410014 w 1406316"/>
                <a:gd name="connsiteY25" fmla="*/ 685609 h 840337"/>
                <a:gd name="connsiteX26" fmla="*/ 312505 w 1406316"/>
                <a:gd name="connsiteY26" fmla="*/ 721834 h 840337"/>
                <a:gd name="connsiteX27" fmla="*/ 308657 w 1406316"/>
                <a:gd name="connsiteY27" fmla="*/ 617882 h 840337"/>
                <a:gd name="connsiteX28" fmla="*/ 205950 w 1406316"/>
                <a:gd name="connsiteY28" fmla="*/ 634387 h 840337"/>
                <a:gd name="connsiteX29" fmla="*/ 222455 w 1406316"/>
                <a:gd name="connsiteY29" fmla="*/ 531680 h 840337"/>
                <a:gd name="connsiteX30" fmla="*/ 118503 w 1406316"/>
                <a:gd name="connsiteY30" fmla="*/ 527832 h 840337"/>
                <a:gd name="connsiteX31" fmla="*/ 154728 w 1406316"/>
                <a:gd name="connsiteY31" fmla="*/ 430323 h 840337"/>
                <a:gd name="connsiteX32" fmla="*/ 53524 w 1406316"/>
                <a:gd name="connsiteY32" fmla="*/ 406264 h 840337"/>
                <a:gd name="connsiteX33" fmla="*/ 108076 w 1406316"/>
                <a:gd name="connsiteY33" fmla="*/ 317692 h 840337"/>
                <a:gd name="connsiteX34" fmla="*/ 13508 w 1406316"/>
                <a:gd name="connsiteY34" fmla="*/ 274358 h 840337"/>
                <a:gd name="connsiteX35" fmla="*/ 84296 w 1406316"/>
                <a:gd name="connsiteY35" fmla="*/ 198134 h 840337"/>
                <a:gd name="connsiteX36" fmla="*/ 0 w 1406316"/>
                <a:gd name="connsiteY36" fmla="*/ 137179 h 840337"/>
                <a:gd name="connsiteX37" fmla="*/ 84296 w 1406316"/>
                <a:gd name="connsiteY37" fmla="*/ 76224 h 840337"/>
                <a:gd name="connsiteX0" fmla="*/ 1289292 w 1406316"/>
                <a:gd name="connsiteY0" fmla="*/ 71294 h 840337"/>
                <a:gd name="connsiteX1" fmla="*/ 1298240 w 1406316"/>
                <a:gd name="connsiteY1" fmla="*/ 58266 h 840337"/>
                <a:gd name="connsiteX2" fmla="*/ 1392808 w 1406316"/>
                <a:gd name="connsiteY2" fmla="*/ 0 h 840337"/>
                <a:gd name="connsiteX3" fmla="*/ 1406316 w 1406316"/>
                <a:gd name="connsiteY3" fmla="*/ 137179 h 840337"/>
                <a:gd name="connsiteX4" fmla="*/ 1322020 w 1406316"/>
                <a:gd name="connsiteY4" fmla="*/ 198134 h 840337"/>
                <a:gd name="connsiteX5" fmla="*/ 1392808 w 1406316"/>
                <a:gd name="connsiteY5" fmla="*/ 274358 h 840337"/>
                <a:gd name="connsiteX6" fmla="*/ 1298240 w 1406316"/>
                <a:gd name="connsiteY6" fmla="*/ 317692 h 840337"/>
                <a:gd name="connsiteX7" fmla="*/ 1352792 w 1406316"/>
                <a:gd name="connsiteY7" fmla="*/ 406264 h 840337"/>
                <a:gd name="connsiteX8" fmla="*/ 1251588 w 1406316"/>
                <a:gd name="connsiteY8" fmla="*/ 430323 h 840337"/>
                <a:gd name="connsiteX9" fmla="*/ 1287813 w 1406316"/>
                <a:gd name="connsiteY9" fmla="*/ 527832 h 840337"/>
                <a:gd name="connsiteX10" fmla="*/ 1183861 w 1406316"/>
                <a:gd name="connsiteY10" fmla="*/ 531680 h 840337"/>
                <a:gd name="connsiteX11" fmla="*/ 1200366 w 1406316"/>
                <a:gd name="connsiteY11" fmla="*/ 634387 h 840337"/>
                <a:gd name="connsiteX12" fmla="*/ 1097659 w 1406316"/>
                <a:gd name="connsiteY12" fmla="*/ 617882 h 840337"/>
                <a:gd name="connsiteX13" fmla="*/ 1093811 w 1406316"/>
                <a:gd name="connsiteY13" fmla="*/ 721834 h 840337"/>
                <a:gd name="connsiteX14" fmla="*/ 996302 w 1406316"/>
                <a:gd name="connsiteY14" fmla="*/ 685609 h 840337"/>
                <a:gd name="connsiteX15" fmla="*/ 972243 w 1406316"/>
                <a:gd name="connsiteY15" fmla="*/ 786813 h 840337"/>
                <a:gd name="connsiteX16" fmla="*/ 883671 w 1406316"/>
                <a:gd name="connsiteY16" fmla="*/ 732261 h 840337"/>
                <a:gd name="connsiteX17" fmla="*/ 840337 w 1406316"/>
                <a:gd name="connsiteY17" fmla="*/ 826829 h 840337"/>
                <a:gd name="connsiteX18" fmla="*/ 764113 w 1406316"/>
                <a:gd name="connsiteY18" fmla="*/ 756041 h 840337"/>
                <a:gd name="connsiteX19" fmla="*/ 703158 w 1406316"/>
                <a:gd name="connsiteY19" fmla="*/ 840337 h 840337"/>
                <a:gd name="connsiteX20" fmla="*/ 642203 w 1406316"/>
                <a:gd name="connsiteY20" fmla="*/ 756041 h 840337"/>
                <a:gd name="connsiteX21" fmla="*/ 565979 w 1406316"/>
                <a:gd name="connsiteY21" fmla="*/ 826829 h 840337"/>
                <a:gd name="connsiteX22" fmla="*/ 522645 w 1406316"/>
                <a:gd name="connsiteY22" fmla="*/ 732261 h 840337"/>
                <a:gd name="connsiteX23" fmla="*/ 434073 w 1406316"/>
                <a:gd name="connsiteY23" fmla="*/ 786813 h 840337"/>
                <a:gd name="connsiteX24" fmla="*/ 410014 w 1406316"/>
                <a:gd name="connsiteY24" fmla="*/ 685609 h 840337"/>
                <a:gd name="connsiteX25" fmla="*/ 312505 w 1406316"/>
                <a:gd name="connsiteY25" fmla="*/ 721834 h 840337"/>
                <a:gd name="connsiteX26" fmla="*/ 308657 w 1406316"/>
                <a:gd name="connsiteY26" fmla="*/ 617882 h 840337"/>
                <a:gd name="connsiteX27" fmla="*/ 205950 w 1406316"/>
                <a:gd name="connsiteY27" fmla="*/ 634387 h 840337"/>
                <a:gd name="connsiteX28" fmla="*/ 222455 w 1406316"/>
                <a:gd name="connsiteY28" fmla="*/ 531680 h 840337"/>
                <a:gd name="connsiteX29" fmla="*/ 118503 w 1406316"/>
                <a:gd name="connsiteY29" fmla="*/ 527832 h 840337"/>
                <a:gd name="connsiteX30" fmla="*/ 154728 w 1406316"/>
                <a:gd name="connsiteY30" fmla="*/ 430323 h 840337"/>
                <a:gd name="connsiteX31" fmla="*/ 53524 w 1406316"/>
                <a:gd name="connsiteY31" fmla="*/ 406264 h 840337"/>
                <a:gd name="connsiteX32" fmla="*/ 108076 w 1406316"/>
                <a:gd name="connsiteY32" fmla="*/ 317692 h 840337"/>
                <a:gd name="connsiteX33" fmla="*/ 13508 w 1406316"/>
                <a:gd name="connsiteY33" fmla="*/ 274358 h 840337"/>
                <a:gd name="connsiteX34" fmla="*/ 84296 w 1406316"/>
                <a:gd name="connsiteY34" fmla="*/ 198134 h 840337"/>
                <a:gd name="connsiteX35" fmla="*/ 0 w 1406316"/>
                <a:gd name="connsiteY35" fmla="*/ 137179 h 840337"/>
                <a:gd name="connsiteX36" fmla="*/ 84296 w 1406316"/>
                <a:gd name="connsiteY36" fmla="*/ 76224 h 840337"/>
                <a:gd name="connsiteX0" fmla="*/ 1289292 w 1406316"/>
                <a:gd name="connsiteY0" fmla="*/ 71294 h 840337"/>
                <a:gd name="connsiteX1" fmla="*/ 1392808 w 1406316"/>
                <a:gd name="connsiteY1" fmla="*/ 0 h 840337"/>
                <a:gd name="connsiteX2" fmla="*/ 1406316 w 1406316"/>
                <a:gd name="connsiteY2" fmla="*/ 137179 h 840337"/>
                <a:gd name="connsiteX3" fmla="*/ 1322020 w 1406316"/>
                <a:gd name="connsiteY3" fmla="*/ 198134 h 840337"/>
                <a:gd name="connsiteX4" fmla="*/ 1392808 w 1406316"/>
                <a:gd name="connsiteY4" fmla="*/ 274358 h 840337"/>
                <a:gd name="connsiteX5" fmla="*/ 1298240 w 1406316"/>
                <a:gd name="connsiteY5" fmla="*/ 317692 h 840337"/>
                <a:gd name="connsiteX6" fmla="*/ 1352792 w 1406316"/>
                <a:gd name="connsiteY6" fmla="*/ 406264 h 840337"/>
                <a:gd name="connsiteX7" fmla="*/ 1251588 w 1406316"/>
                <a:gd name="connsiteY7" fmla="*/ 430323 h 840337"/>
                <a:gd name="connsiteX8" fmla="*/ 1287813 w 1406316"/>
                <a:gd name="connsiteY8" fmla="*/ 527832 h 840337"/>
                <a:gd name="connsiteX9" fmla="*/ 1183861 w 1406316"/>
                <a:gd name="connsiteY9" fmla="*/ 531680 h 840337"/>
                <a:gd name="connsiteX10" fmla="*/ 1200366 w 1406316"/>
                <a:gd name="connsiteY10" fmla="*/ 634387 h 840337"/>
                <a:gd name="connsiteX11" fmla="*/ 1097659 w 1406316"/>
                <a:gd name="connsiteY11" fmla="*/ 617882 h 840337"/>
                <a:gd name="connsiteX12" fmla="*/ 1093811 w 1406316"/>
                <a:gd name="connsiteY12" fmla="*/ 721834 h 840337"/>
                <a:gd name="connsiteX13" fmla="*/ 996302 w 1406316"/>
                <a:gd name="connsiteY13" fmla="*/ 685609 h 840337"/>
                <a:gd name="connsiteX14" fmla="*/ 972243 w 1406316"/>
                <a:gd name="connsiteY14" fmla="*/ 786813 h 840337"/>
                <a:gd name="connsiteX15" fmla="*/ 883671 w 1406316"/>
                <a:gd name="connsiteY15" fmla="*/ 732261 h 840337"/>
                <a:gd name="connsiteX16" fmla="*/ 840337 w 1406316"/>
                <a:gd name="connsiteY16" fmla="*/ 826829 h 840337"/>
                <a:gd name="connsiteX17" fmla="*/ 764113 w 1406316"/>
                <a:gd name="connsiteY17" fmla="*/ 756041 h 840337"/>
                <a:gd name="connsiteX18" fmla="*/ 703158 w 1406316"/>
                <a:gd name="connsiteY18" fmla="*/ 840337 h 840337"/>
                <a:gd name="connsiteX19" fmla="*/ 642203 w 1406316"/>
                <a:gd name="connsiteY19" fmla="*/ 756041 h 840337"/>
                <a:gd name="connsiteX20" fmla="*/ 565979 w 1406316"/>
                <a:gd name="connsiteY20" fmla="*/ 826829 h 840337"/>
                <a:gd name="connsiteX21" fmla="*/ 522645 w 1406316"/>
                <a:gd name="connsiteY21" fmla="*/ 732261 h 840337"/>
                <a:gd name="connsiteX22" fmla="*/ 434073 w 1406316"/>
                <a:gd name="connsiteY22" fmla="*/ 786813 h 840337"/>
                <a:gd name="connsiteX23" fmla="*/ 410014 w 1406316"/>
                <a:gd name="connsiteY23" fmla="*/ 685609 h 840337"/>
                <a:gd name="connsiteX24" fmla="*/ 312505 w 1406316"/>
                <a:gd name="connsiteY24" fmla="*/ 721834 h 840337"/>
                <a:gd name="connsiteX25" fmla="*/ 308657 w 1406316"/>
                <a:gd name="connsiteY25" fmla="*/ 617882 h 840337"/>
                <a:gd name="connsiteX26" fmla="*/ 205950 w 1406316"/>
                <a:gd name="connsiteY26" fmla="*/ 634387 h 840337"/>
                <a:gd name="connsiteX27" fmla="*/ 222455 w 1406316"/>
                <a:gd name="connsiteY27" fmla="*/ 531680 h 840337"/>
                <a:gd name="connsiteX28" fmla="*/ 118503 w 1406316"/>
                <a:gd name="connsiteY28" fmla="*/ 527832 h 840337"/>
                <a:gd name="connsiteX29" fmla="*/ 154728 w 1406316"/>
                <a:gd name="connsiteY29" fmla="*/ 430323 h 840337"/>
                <a:gd name="connsiteX30" fmla="*/ 53524 w 1406316"/>
                <a:gd name="connsiteY30" fmla="*/ 406264 h 840337"/>
                <a:gd name="connsiteX31" fmla="*/ 108076 w 1406316"/>
                <a:gd name="connsiteY31" fmla="*/ 317692 h 840337"/>
                <a:gd name="connsiteX32" fmla="*/ 13508 w 1406316"/>
                <a:gd name="connsiteY32" fmla="*/ 274358 h 840337"/>
                <a:gd name="connsiteX33" fmla="*/ 84296 w 1406316"/>
                <a:gd name="connsiteY33" fmla="*/ 198134 h 840337"/>
                <a:gd name="connsiteX34" fmla="*/ 0 w 1406316"/>
                <a:gd name="connsiteY34" fmla="*/ 137179 h 840337"/>
                <a:gd name="connsiteX35" fmla="*/ 84296 w 1406316"/>
                <a:gd name="connsiteY35" fmla="*/ 76224 h 840337"/>
                <a:gd name="connsiteX0" fmla="*/ 1392808 w 1406316"/>
                <a:gd name="connsiteY0" fmla="*/ 0 h 840337"/>
                <a:gd name="connsiteX1" fmla="*/ 1406316 w 1406316"/>
                <a:gd name="connsiteY1" fmla="*/ 137179 h 840337"/>
                <a:gd name="connsiteX2" fmla="*/ 1322020 w 1406316"/>
                <a:gd name="connsiteY2" fmla="*/ 198134 h 840337"/>
                <a:gd name="connsiteX3" fmla="*/ 1392808 w 1406316"/>
                <a:gd name="connsiteY3" fmla="*/ 274358 h 840337"/>
                <a:gd name="connsiteX4" fmla="*/ 1298240 w 1406316"/>
                <a:gd name="connsiteY4" fmla="*/ 317692 h 840337"/>
                <a:gd name="connsiteX5" fmla="*/ 1352792 w 1406316"/>
                <a:gd name="connsiteY5" fmla="*/ 406264 h 840337"/>
                <a:gd name="connsiteX6" fmla="*/ 1251588 w 1406316"/>
                <a:gd name="connsiteY6" fmla="*/ 430323 h 840337"/>
                <a:gd name="connsiteX7" fmla="*/ 1287813 w 1406316"/>
                <a:gd name="connsiteY7" fmla="*/ 527832 h 840337"/>
                <a:gd name="connsiteX8" fmla="*/ 1183861 w 1406316"/>
                <a:gd name="connsiteY8" fmla="*/ 531680 h 840337"/>
                <a:gd name="connsiteX9" fmla="*/ 1200366 w 1406316"/>
                <a:gd name="connsiteY9" fmla="*/ 634387 h 840337"/>
                <a:gd name="connsiteX10" fmla="*/ 1097659 w 1406316"/>
                <a:gd name="connsiteY10" fmla="*/ 617882 h 840337"/>
                <a:gd name="connsiteX11" fmla="*/ 1093811 w 1406316"/>
                <a:gd name="connsiteY11" fmla="*/ 721834 h 840337"/>
                <a:gd name="connsiteX12" fmla="*/ 996302 w 1406316"/>
                <a:gd name="connsiteY12" fmla="*/ 685609 h 840337"/>
                <a:gd name="connsiteX13" fmla="*/ 972243 w 1406316"/>
                <a:gd name="connsiteY13" fmla="*/ 786813 h 840337"/>
                <a:gd name="connsiteX14" fmla="*/ 883671 w 1406316"/>
                <a:gd name="connsiteY14" fmla="*/ 732261 h 840337"/>
                <a:gd name="connsiteX15" fmla="*/ 840337 w 1406316"/>
                <a:gd name="connsiteY15" fmla="*/ 826829 h 840337"/>
                <a:gd name="connsiteX16" fmla="*/ 764113 w 1406316"/>
                <a:gd name="connsiteY16" fmla="*/ 756041 h 840337"/>
                <a:gd name="connsiteX17" fmla="*/ 703158 w 1406316"/>
                <a:gd name="connsiteY17" fmla="*/ 840337 h 840337"/>
                <a:gd name="connsiteX18" fmla="*/ 642203 w 1406316"/>
                <a:gd name="connsiteY18" fmla="*/ 756041 h 840337"/>
                <a:gd name="connsiteX19" fmla="*/ 565979 w 1406316"/>
                <a:gd name="connsiteY19" fmla="*/ 826829 h 840337"/>
                <a:gd name="connsiteX20" fmla="*/ 522645 w 1406316"/>
                <a:gd name="connsiteY20" fmla="*/ 732261 h 840337"/>
                <a:gd name="connsiteX21" fmla="*/ 434073 w 1406316"/>
                <a:gd name="connsiteY21" fmla="*/ 786813 h 840337"/>
                <a:gd name="connsiteX22" fmla="*/ 410014 w 1406316"/>
                <a:gd name="connsiteY22" fmla="*/ 685609 h 840337"/>
                <a:gd name="connsiteX23" fmla="*/ 312505 w 1406316"/>
                <a:gd name="connsiteY23" fmla="*/ 721834 h 840337"/>
                <a:gd name="connsiteX24" fmla="*/ 308657 w 1406316"/>
                <a:gd name="connsiteY24" fmla="*/ 617882 h 840337"/>
                <a:gd name="connsiteX25" fmla="*/ 205950 w 1406316"/>
                <a:gd name="connsiteY25" fmla="*/ 634387 h 840337"/>
                <a:gd name="connsiteX26" fmla="*/ 222455 w 1406316"/>
                <a:gd name="connsiteY26" fmla="*/ 531680 h 840337"/>
                <a:gd name="connsiteX27" fmla="*/ 118503 w 1406316"/>
                <a:gd name="connsiteY27" fmla="*/ 527832 h 840337"/>
                <a:gd name="connsiteX28" fmla="*/ 154728 w 1406316"/>
                <a:gd name="connsiteY28" fmla="*/ 430323 h 840337"/>
                <a:gd name="connsiteX29" fmla="*/ 53524 w 1406316"/>
                <a:gd name="connsiteY29" fmla="*/ 406264 h 840337"/>
                <a:gd name="connsiteX30" fmla="*/ 108076 w 1406316"/>
                <a:gd name="connsiteY30" fmla="*/ 317692 h 840337"/>
                <a:gd name="connsiteX31" fmla="*/ 13508 w 1406316"/>
                <a:gd name="connsiteY31" fmla="*/ 274358 h 840337"/>
                <a:gd name="connsiteX32" fmla="*/ 84296 w 1406316"/>
                <a:gd name="connsiteY32" fmla="*/ 198134 h 840337"/>
                <a:gd name="connsiteX33" fmla="*/ 0 w 1406316"/>
                <a:gd name="connsiteY33" fmla="*/ 137179 h 840337"/>
                <a:gd name="connsiteX34" fmla="*/ 84296 w 1406316"/>
                <a:gd name="connsiteY34" fmla="*/ 76224 h 840337"/>
                <a:gd name="connsiteX0" fmla="*/ 1406316 w 1406316"/>
                <a:gd name="connsiteY0" fmla="*/ 60955 h 764113"/>
                <a:gd name="connsiteX1" fmla="*/ 1322020 w 1406316"/>
                <a:gd name="connsiteY1" fmla="*/ 121910 h 764113"/>
                <a:gd name="connsiteX2" fmla="*/ 1392808 w 1406316"/>
                <a:gd name="connsiteY2" fmla="*/ 198134 h 764113"/>
                <a:gd name="connsiteX3" fmla="*/ 1298240 w 1406316"/>
                <a:gd name="connsiteY3" fmla="*/ 241468 h 764113"/>
                <a:gd name="connsiteX4" fmla="*/ 1352792 w 1406316"/>
                <a:gd name="connsiteY4" fmla="*/ 330040 h 764113"/>
                <a:gd name="connsiteX5" fmla="*/ 1251588 w 1406316"/>
                <a:gd name="connsiteY5" fmla="*/ 354099 h 764113"/>
                <a:gd name="connsiteX6" fmla="*/ 1287813 w 1406316"/>
                <a:gd name="connsiteY6" fmla="*/ 451608 h 764113"/>
                <a:gd name="connsiteX7" fmla="*/ 1183861 w 1406316"/>
                <a:gd name="connsiteY7" fmla="*/ 455456 h 764113"/>
                <a:gd name="connsiteX8" fmla="*/ 1200366 w 1406316"/>
                <a:gd name="connsiteY8" fmla="*/ 558163 h 764113"/>
                <a:gd name="connsiteX9" fmla="*/ 1097659 w 1406316"/>
                <a:gd name="connsiteY9" fmla="*/ 541658 h 764113"/>
                <a:gd name="connsiteX10" fmla="*/ 1093811 w 1406316"/>
                <a:gd name="connsiteY10" fmla="*/ 645610 h 764113"/>
                <a:gd name="connsiteX11" fmla="*/ 996302 w 1406316"/>
                <a:gd name="connsiteY11" fmla="*/ 609385 h 764113"/>
                <a:gd name="connsiteX12" fmla="*/ 972243 w 1406316"/>
                <a:gd name="connsiteY12" fmla="*/ 710589 h 764113"/>
                <a:gd name="connsiteX13" fmla="*/ 883671 w 1406316"/>
                <a:gd name="connsiteY13" fmla="*/ 656037 h 764113"/>
                <a:gd name="connsiteX14" fmla="*/ 840337 w 1406316"/>
                <a:gd name="connsiteY14" fmla="*/ 750605 h 764113"/>
                <a:gd name="connsiteX15" fmla="*/ 764113 w 1406316"/>
                <a:gd name="connsiteY15" fmla="*/ 679817 h 764113"/>
                <a:gd name="connsiteX16" fmla="*/ 703158 w 1406316"/>
                <a:gd name="connsiteY16" fmla="*/ 764113 h 764113"/>
                <a:gd name="connsiteX17" fmla="*/ 642203 w 1406316"/>
                <a:gd name="connsiteY17" fmla="*/ 679817 h 764113"/>
                <a:gd name="connsiteX18" fmla="*/ 565979 w 1406316"/>
                <a:gd name="connsiteY18" fmla="*/ 750605 h 764113"/>
                <a:gd name="connsiteX19" fmla="*/ 522645 w 1406316"/>
                <a:gd name="connsiteY19" fmla="*/ 656037 h 764113"/>
                <a:gd name="connsiteX20" fmla="*/ 434073 w 1406316"/>
                <a:gd name="connsiteY20" fmla="*/ 710589 h 764113"/>
                <a:gd name="connsiteX21" fmla="*/ 410014 w 1406316"/>
                <a:gd name="connsiteY21" fmla="*/ 609385 h 764113"/>
                <a:gd name="connsiteX22" fmla="*/ 312505 w 1406316"/>
                <a:gd name="connsiteY22" fmla="*/ 645610 h 764113"/>
                <a:gd name="connsiteX23" fmla="*/ 308657 w 1406316"/>
                <a:gd name="connsiteY23" fmla="*/ 541658 h 764113"/>
                <a:gd name="connsiteX24" fmla="*/ 205950 w 1406316"/>
                <a:gd name="connsiteY24" fmla="*/ 558163 h 764113"/>
                <a:gd name="connsiteX25" fmla="*/ 222455 w 1406316"/>
                <a:gd name="connsiteY25" fmla="*/ 455456 h 764113"/>
                <a:gd name="connsiteX26" fmla="*/ 118503 w 1406316"/>
                <a:gd name="connsiteY26" fmla="*/ 451608 h 764113"/>
                <a:gd name="connsiteX27" fmla="*/ 154728 w 1406316"/>
                <a:gd name="connsiteY27" fmla="*/ 354099 h 764113"/>
                <a:gd name="connsiteX28" fmla="*/ 53524 w 1406316"/>
                <a:gd name="connsiteY28" fmla="*/ 330040 h 764113"/>
                <a:gd name="connsiteX29" fmla="*/ 108076 w 1406316"/>
                <a:gd name="connsiteY29" fmla="*/ 241468 h 764113"/>
                <a:gd name="connsiteX30" fmla="*/ 13508 w 1406316"/>
                <a:gd name="connsiteY30" fmla="*/ 198134 h 764113"/>
                <a:gd name="connsiteX31" fmla="*/ 84296 w 1406316"/>
                <a:gd name="connsiteY31" fmla="*/ 121910 h 764113"/>
                <a:gd name="connsiteX32" fmla="*/ 0 w 1406316"/>
                <a:gd name="connsiteY32" fmla="*/ 60955 h 764113"/>
                <a:gd name="connsiteX33" fmla="*/ 84296 w 1406316"/>
                <a:gd name="connsiteY33" fmla="*/ 0 h 764113"/>
                <a:gd name="connsiteX0" fmla="*/ 1406316 w 1406316"/>
                <a:gd name="connsiteY0" fmla="*/ 0 h 703158"/>
                <a:gd name="connsiteX1" fmla="*/ 1322020 w 1406316"/>
                <a:gd name="connsiteY1" fmla="*/ 60955 h 703158"/>
                <a:gd name="connsiteX2" fmla="*/ 1392808 w 1406316"/>
                <a:gd name="connsiteY2" fmla="*/ 137179 h 703158"/>
                <a:gd name="connsiteX3" fmla="*/ 1298240 w 1406316"/>
                <a:gd name="connsiteY3" fmla="*/ 180513 h 703158"/>
                <a:gd name="connsiteX4" fmla="*/ 1352792 w 1406316"/>
                <a:gd name="connsiteY4" fmla="*/ 269085 h 703158"/>
                <a:gd name="connsiteX5" fmla="*/ 1251588 w 1406316"/>
                <a:gd name="connsiteY5" fmla="*/ 293144 h 703158"/>
                <a:gd name="connsiteX6" fmla="*/ 1287813 w 1406316"/>
                <a:gd name="connsiteY6" fmla="*/ 390653 h 703158"/>
                <a:gd name="connsiteX7" fmla="*/ 1183861 w 1406316"/>
                <a:gd name="connsiteY7" fmla="*/ 394501 h 703158"/>
                <a:gd name="connsiteX8" fmla="*/ 1200366 w 1406316"/>
                <a:gd name="connsiteY8" fmla="*/ 497208 h 703158"/>
                <a:gd name="connsiteX9" fmla="*/ 1097659 w 1406316"/>
                <a:gd name="connsiteY9" fmla="*/ 480703 h 703158"/>
                <a:gd name="connsiteX10" fmla="*/ 1093811 w 1406316"/>
                <a:gd name="connsiteY10" fmla="*/ 584655 h 703158"/>
                <a:gd name="connsiteX11" fmla="*/ 996302 w 1406316"/>
                <a:gd name="connsiteY11" fmla="*/ 548430 h 703158"/>
                <a:gd name="connsiteX12" fmla="*/ 972243 w 1406316"/>
                <a:gd name="connsiteY12" fmla="*/ 649634 h 703158"/>
                <a:gd name="connsiteX13" fmla="*/ 883671 w 1406316"/>
                <a:gd name="connsiteY13" fmla="*/ 595082 h 703158"/>
                <a:gd name="connsiteX14" fmla="*/ 840337 w 1406316"/>
                <a:gd name="connsiteY14" fmla="*/ 689650 h 703158"/>
                <a:gd name="connsiteX15" fmla="*/ 764113 w 1406316"/>
                <a:gd name="connsiteY15" fmla="*/ 618862 h 703158"/>
                <a:gd name="connsiteX16" fmla="*/ 703158 w 1406316"/>
                <a:gd name="connsiteY16" fmla="*/ 703158 h 703158"/>
                <a:gd name="connsiteX17" fmla="*/ 642203 w 1406316"/>
                <a:gd name="connsiteY17" fmla="*/ 618862 h 703158"/>
                <a:gd name="connsiteX18" fmla="*/ 565979 w 1406316"/>
                <a:gd name="connsiteY18" fmla="*/ 689650 h 703158"/>
                <a:gd name="connsiteX19" fmla="*/ 522645 w 1406316"/>
                <a:gd name="connsiteY19" fmla="*/ 595082 h 703158"/>
                <a:gd name="connsiteX20" fmla="*/ 434073 w 1406316"/>
                <a:gd name="connsiteY20" fmla="*/ 649634 h 703158"/>
                <a:gd name="connsiteX21" fmla="*/ 410014 w 1406316"/>
                <a:gd name="connsiteY21" fmla="*/ 548430 h 703158"/>
                <a:gd name="connsiteX22" fmla="*/ 312505 w 1406316"/>
                <a:gd name="connsiteY22" fmla="*/ 584655 h 703158"/>
                <a:gd name="connsiteX23" fmla="*/ 308657 w 1406316"/>
                <a:gd name="connsiteY23" fmla="*/ 480703 h 703158"/>
                <a:gd name="connsiteX24" fmla="*/ 205950 w 1406316"/>
                <a:gd name="connsiteY24" fmla="*/ 497208 h 703158"/>
                <a:gd name="connsiteX25" fmla="*/ 222455 w 1406316"/>
                <a:gd name="connsiteY25" fmla="*/ 394501 h 703158"/>
                <a:gd name="connsiteX26" fmla="*/ 118503 w 1406316"/>
                <a:gd name="connsiteY26" fmla="*/ 390653 h 703158"/>
                <a:gd name="connsiteX27" fmla="*/ 154728 w 1406316"/>
                <a:gd name="connsiteY27" fmla="*/ 293144 h 703158"/>
                <a:gd name="connsiteX28" fmla="*/ 53524 w 1406316"/>
                <a:gd name="connsiteY28" fmla="*/ 269085 h 703158"/>
                <a:gd name="connsiteX29" fmla="*/ 108076 w 1406316"/>
                <a:gd name="connsiteY29" fmla="*/ 180513 h 703158"/>
                <a:gd name="connsiteX30" fmla="*/ 13508 w 1406316"/>
                <a:gd name="connsiteY30" fmla="*/ 137179 h 703158"/>
                <a:gd name="connsiteX31" fmla="*/ 84296 w 1406316"/>
                <a:gd name="connsiteY31" fmla="*/ 60955 h 703158"/>
                <a:gd name="connsiteX32" fmla="*/ 0 w 1406316"/>
                <a:gd name="connsiteY32" fmla="*/ 0 h 70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406316" h="703158">
                  <a:moveTo>
                    <a:pt x="1406316" y="0"/>
                  </a:moveTo>
                  <a:lnTo>
                    <a:pt x="1322020" y="60955"/>
                  </a:lnTo>
                  <a:lnTo>
                    <a:pt x="1392808" y="137179"/>
                  </a:lnTo>
                  <a:lnTo>
                    <a:pt x="1298240" y="180513"/>
                  </a:lnTo>
                  <a:lnTo>
                    <a:pt x="1352792" y="269085"/>
                  </a:lnTo>
                  <a:lnTo>
                    <a:pt x="1251588" y="293144"/>
                  </a:lnTo>
                  <a:lnTo>
                    <a:pt x="1287813" y="390653"/>
                  </a:lnTo>
                  <a:lnTo>
                    <a:pt x="1183861" y="394501"/>
                  </a:lnTo>
                  <a:lnTo>
                    <a:pt x="1200366" y="497208"/>
                  </a:lnTo>
                  <a:lnTo>
                    <a:pt x="1097659" y="480703"/>
                  </a:lnTo>
                  <a:lnTo>
                    <a:pt x="1093811" y="584655"/>
                  </a:lnTo>
                  <a:lnTo>
                    <a:pt x="996302" y="548430"/>
                  </a:lnTo>
                  <a:lnTo>
                    <a:pt x="972243" y="649634"/>
                  </a:lnTo>
                  <a:lnTo>
                    <a:pt x="883671" y="595082"/>
                  </a:lnTo>
                  <a:lnTo>
                    <a:pt x="840337" y="689650"/>
                  </a:lnTo>
                  <a:lnTo>
                    <a:pt x="764113" y="618862"/>
                  </a:lnTo>
                  <a:lnTo>
                    <a:pt x="703158" y="703158"/>
                  </a:lnTo>
                  <a:lnTo>
                    <a:pt x="642203" y="618862"/>
                  </a:lnTo>
                  <a:lnTo>
                    <a:pt x="565979" y="689650"/>
                  </a:lnTo>
                  <a:lnTo>
                    <a:pt x="522645" y="595082"/>
                  </a:lnTo>
                  <a:lnTo>
                    <a:pt x="434073" y="649634"/>
                  </a:lnTo>
                  <a:lnTo>
                    <a:pt x="410014" y="548430"/>
                  </a:lnTo>
                  <a:lnTo>
                    <a:pt x="312505" y="584655"/>
                  </a:lnTo>
                  <a:lnTo>
                    <a:pt x="308657" y="480703"/>
                  </a:lnTo>
                  <a:lnTo>
                    <a:pt x="205950" y="497208"/>
                  </a:lnTo>
                  <a:lnTo>
                    <a:pt x="222455" y="394501"/>
                  </a:lnTo>
                  <a:lnTo>
                    <a:pt x="118503" y="390653"/>
                  </a:lnTo>
                  <a:lnTo>
                    <a:pt x="154728" y="293144"/>
                  </a:lnTo>
                  <a:lnTo>
                    <a:pt x="53524" y="269085"/>
                  </a:lnTo>
                  <a:lnTo>
                    <a:pt x="108076" y="180513"/>
                  </a:lnTo>
                  <a:lnTo>
                    <a:pt x="13508" y="137179"/>
                  </a:lnTo>
                  <a:lnTo>
                    <a:pt x="84296" y="60955"/>
                  </a:lnTo>
                  <a:lnTo>
                    <a:pt x="0" y="0"/>
                  </a:lnTo>
                </a:path>
              </a:pathLst>
            </a:custGeom>
            <a:pattFill prst="sphere">
              <a:fgClr>
                <a:srgbClr val="FBAF71"/>
              </a:fgClr>
              <a:bgClr>
                <a:srgbClr val="F7994B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30953" y="3473254"/>
              <a:ext cx="1051023" cy="8575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 smtClean="0">
                  <a:solidFill>
                    <a:schemeClr val="bg1"/>
                  </a:solidFill>
                  <a:latin typeface="Arial Black" pitchFamily="34" charset="0"/>
                </a:rPr>
                <a:t>12</a:t>
              </a:r>
              <a:endParaRPr kumimoji="1" lang="ja-JP" altLang="en-US" sz="40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48438" y="4105443"/>
              <a:ext cx="1249109" cy="55930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chemeClr val="bg1"/>
                  </a:solidFill>
                  <a:latin typeface="Arial Black" pitchFamily="34" charset="0"/>
                </a:rPr>
                <a:t>２０１９</a:t>
              </a:r>
              <a:endParaRPr kumimoji="1" lang="ja-JP" altLang="en-US" sz="2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1444330" y="96111"/>
            <a:ext cx="5396480" cy="470771"/>
            <a:chOff x="444070" y="3388920"/>
            <a:chExt cx="5396480" cy="574579"/>
          </a:xfrm>
        </p:grpSpPr>
        <p:cxnSp>
          <p:nvCxnSpPr>
            <p:cNvPr id="60" name="直線コネクタ 59"/>
            <p:cNvCxnSpPr/>
            <p:nvPr/>
          </p:nvCxnSpPr>
          <p:spPr>
            <a:xfrm>
              <a:off x="450690" y="3963499"/>
              <a:ext cx="5389860" cy="0"/>
            </a:xfrm>
            <a:prstGeom prst="line">
              <a:avLst/>
            </a:prstGeom>
            <a:ln w="15875" cap="rnd">
              <a:solidFill>
                <a:srgbClr val="FEAA0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0"/>
            <p:cNvSpPr txBox="1"/>
            <p:nvPr/>
          </p:nvSpPr>
          <p:spPr>
            <a:xfrm>
              <a:off x="1188540" y="3388920"/>
              <a:ext cx="3020827" cy="525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200" dirty="0">
                  <a:solidFill>
                    <a:srgbClr val="FEAA02"/>
                  </a:solidFill>
                  <a:latin typeface="Arial Black" pitchFamily="34" charset="0"/>
                </a:rPr>
                <a:t>(</a:t>
              </a:r>
              <a:r>
                <a:rPr lang="ja-JP" altLang="en-US" sz="2200" dirty="0">
                  <a:solidFill>
                    <a:srgbClr val="FEAA02"/>
                  </a:solidFill>
                  <a:latin typeface="Arial Black" pitchFamily="34" charset="0"/>
                </a:rPr>
                <a:t>株</a:t>
              </a:r>
              <a:r>
                <a:rPr lang="en-US" altLang="ja-JP" sz="2200" dirty="0" smtClean="0">
                  <a:solidFill>
                    <a:srgbClr val="FEAA02"/>
                  </a:solidFill>
                  <a:latin typeface="Arial Black" pitchFamily="34" charset="0"/>
                </a:rPr>
                <a:t>)KOSYO</a:t>
              </a:r>
              <a:r>
                <a:rPr lang="ja-JP" altLang="en-US" sz="2200" dirty="0" smtClean="0">
                  <a:solidFill>
                    <a:srgbClr val="FEAA02"/>
                  </a:solidFill>
                  <a:latin typeface="Arial Black" pitchFamily="34" charset="0"/>
                </a:rPr>
                <a:t>　</a:t>
              </a:r>
              <a:r>
                <a:rPr lang="en-US" altLang="ja-JP" sz="2200" dirty="0" smtClean="0">
                  <a:solidFill>
                    <a:srgbClr val="FEAA02"/>
                  </a:solidFill>
                  <a:latin typeface="Arial Black" pitchFamily="34" charset="0"/>
                </a:rPr>
                <a:t>MAGIC</a:t>
              </a:r>
              <a:endParaRPr kumimoji="1" lang="ja-JP" altLang="en-US" sz="2200" dirty="0">
                <a:solidFill>
                  <a:srgbClr val="FEAA02"/>
                </a:solidFill>
                <a:latin typeface="Arial Black" pitchFamily="34" charset="0"/>
              </a:endParaRPr>
            </a:p>
          </p:txBody>
        </p:sp>
        <p:sp>
          <p:nvSpPr>
            <p:cNvPr id="62" name="山形 61"/>
            <p:cNvSpPr/>
            <p:nvPr/>
          </p:nvSpPr>
          <p:spPr>
            <a:xfrm>
              <a:off x="444070" y="3497230"/>
              <a:ext cx="374204" cy="374204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65000">
                  <a:srgbClr val="FCBB04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3" name="山形 62"/>
            <p:cNvSpPr/>
            <p:nvPr/>
          </p:nvSpPr>
          <p:spPr>
            <a:xfrm>
              <a:off x="709884" y="3497230"/>
              <a:ext cx="374204" cy="374204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65000">
                  <a:srgbClr val="FCBB04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5" name="正方形/長方形 64"/>
          <p:cNvSpPr/>
          <p:nvPr/>
        </p:nvSpPr>
        <p:spPr>
          <a:xfrm>
            <a:off x="265925" y="5049763"/>
            <a:ext cx="234102" cy="485477"/>
          </a:xfrm>
          <a:prstGeom prst="rect">
            <a:avLst/>
          </a:prstGeom>
          <a:pattFill prst="solidDmnd">
            <a:fgClr>
              <a:srgbClr val="D60000"/>
            </a:fgClr>
            <a:bgClr>
              <a:srgbClr val="C00000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67970" y="507357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</a:t>
            </a:r>
            <a:r>
              <a:rPr kumimoji="1" lang="ja-JP" altLang="en-US" sz="2400" dirty="0" smtClean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紹介</a:t>
            </a:r>
            <a:endParaRPr kumimoji="1" lang="ja-JP" altLang="en-US" sz="2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196142" y="5796558"/>
            <a:ext cx="6644668" cy="0"/>
          </a:xfrm>
          <a:prstGeom prst="line">
            <a:avLst/>
          </a:prstGeom>
          <a:ln w="15875" cap="rnd">
            <a:solidFill>
              <a:srgbClr val="FEAA0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8"/>
          <p:cNvGrpSpPr/>
          <p:nvPr/>
        </p:nvGrpSpPr>
        <p:grpSpPr>
          <a:xfrm>
            <a:off x="3959340" y="1820003"/>
            <a:ext cx="965606" cy="961350"/>
            <a:chOff x="2288646" y="5287612"/>
            <a:chExt cx="965606" cy="961350"/>
          </a:xfrm>
        </p:grpSpPr>
        <p:sp>
          <p:nvSpPr>
            <p:cNvPr id="70" name="円/楕円 69"/>
            <p:cNvSpPr/>
            <p:nvPr/>
          </p:nvSpPr>
          <p:spPr>
            <a:xfrm flipH="1">
              <a:off x="2288646" y="5287612"/>
              <a:ext cx="961350" cy="961350"/>
            </a:xfrm>
            <a:prstGeom prst="ellipse">
              <a:avLst/>
            </a:prstGeom>
            <a:pattFill prst="solidDmnd">
              <a:fgClr>
                <a:srgbClr val="D60000"/>
              </a:fgClr>
              <a:bgClr>
                <a:srgbClr val="C00000"/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 flipH="1">
              <a:off x="2317777" y="5575826"/>
              <a:ext cx="9364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POINT!</a:t>
              </a:r>
              <a:endParaRPr kumimoji="1" lang="en-US" altLang="ja-JP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2" name="円/楕円 71"/>
            <p:cNvSpPr/>
            <p:nvPr/>
          </p:nvSpPr>
          <p:spPr>
            <a:xfrm flipH="1">
              <a:off x="2706991" y="5310855"/>
              <a:ext cx="124660" cy="125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dist="25400" dir="17040000">
                <a:prstClr val="black">
                  <a:alpha val="28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59888" y="6166137"/>
            <a:ext cx="965606" cy="961350"/>
            <a:chOff x="2288646" y="5287612"/>
            <a:chExt cx="965606" cy="961350"/>
          </a:xfrm>
        </p:grpSpPr>
        <p:sp>
          <p:nvSpPr>
            <p:cNvPr id="74" name="円/楕円 73"/>
            <p:cNvSpPr/>
            <p:nvPr/>
          </p:nvSpPr>
          <p:spPr>
            <a:xfrm flipH="1">
              <a:off x="2288646" y="5287612"/>
              <a:ext cx="961350" cy="961350"/>
            </a:xfrm>
            <a:prstGeom prst="ellipse">
              <a:avLst/>
            </a:prstGeom>
            <a:pattFill prst="solidDmnd">
              <a:fgClr>
                <a:srgbClr val="D60000"/>
              </a:fgClr>
              <a:bgClr>
                <a:srgbClr val="C00000"/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テキスト ボックス 74"/>
            <p:cNvSpPr txBox="1"/>
            <p:nvPr/>
          </p:nvSpPr>
          <p:spPr>
            <a:xfrm flipH="1">
              <a:off x="2317777" y="5575826"/>
              <a:ext cx="9364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POINT!</a:t>
              </a:r>
              <a:endParaRPr kumimoji="1" lang="en-US" altLang="ja-JP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6" name="円/楕円 75"/>
            <p:cNvSpPr/>
            <p:nvPr/>
          </p:nvSpPr>
          <p:spPr>
            <a:xfrm flipH="1">
              <a:off x="2706991" y="5310855"/>
              <a:ext cx="124660" cy="125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dist="25400" dir="17040000">
                <a:prstClr val="black">
                  <a:alpha val="28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7" name="正方形/長方形 76"/>
          <p:cNvSpPr/>
          <p:nvPr/>
        </p:nvSpPr>
        <p:spPr>
          <a:xfrm>
            <a:off x="3320785" y="9225732"/>
            <a:ext cx="234102" cy="485477"/>
          </a:xfrm>
          <a:prstGeom prst="rect">
            <a:avLst/>
          </a:prstGeom>
          <a:pattFill prst="solidDmnd">
            <a:fgClr>
              <a:srgbClr val="D60000"/>
            </a:fgClr>
            <a:bgClr>
              <a:srgbClr val="C00000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732129" y="923763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修了生</a:t>
            </a:r>
            <a:r>
              <a:rPr lang="ja-JP" altLang="en-US" sz="2400" dirty="0" smtClean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の声</a:t>
            </a:r>
            <a:endParaRPr kumimoji="1" lang="ja-JP" altLang="en-US" sz="2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63" y="2113600"/>
            <a:ext cx="3586582" cy="2693425"/>
          </a:xfrm>
          <a:prstGeom prst="rect">
            <a:avLst/>
          </a:prstGeom>
        </p:spPr>
      </p:pic>
      <p:pic>
        <p:nvPicPr>
          <p:cNvPr id="81" name="図 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927" y="6364573"/>
            <a:ext cx="3695892" cy="2693425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45" y="2300678"/>
            <a:ext cx="3360879" cy="2244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6" name="角丸四角形 35"/>
          <p:cNvSpPr/>
          <p:nvPr/>
        </p:nvSpPr>
        <p:spPr>
          <a:xfrm>
            <a:off x="1541777" y="625671"/>
            <a:ext cx="5459042" cy="598237"/>
          </a:xfrm>
          <a:prstGeom prst="roundRect">
            <a:avLst>
              <a:gd name="adj" fmla="val 3306"/>
            </a:avLst>
          </a:prstGeom>
          <a:pattFill prst="dkVert">
            <a:fgClr>
              <a:schemeClr val="accent6">
                <a:lumMod val="40000"/>
                <a:lumOff val="60000"/>
              </a:schemeClr>
            </a:fgClr>
            <a:bgClr>
              <a:schemeClr val="accent6">
                <a:lumMod val="20000"/>
                <a:lumOff val="8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 smtClean="0">
                <a:solidFill>
                  <a:srgbClr val="99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コース名</a:t>
            </a:r>
            <a:r>
              <a:rPr lang="ja-JP" altLang="en-US" b="1" dirty="0">
                <a:solidFill>
                  <a:srgbClr val="99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：イベント施設スタッフ</a:t>
            </a:r>
            <a:r>
              <a:rPr lang="ja-JP" altLang="en-US" b="1" dirty="0" smtClean="0">
                <a:solidFill>
                  <a:srgbClr val="99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養成科</a:t>
            </a:r>
            <a:endParaRPr lang="ja-JP" altLang="en-US" b="1" dirty="0">
              <a:solidFill>
                <a:srgbClr val="99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289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428</Words>
  <Application>Microsoft Office PowerPoint</Application>
  <PresentationFormat>ユーザー設定</PresentationFormat>
  <Paragraphs>64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832605</dc:creator>
  <cp:lastModifiedBy>KMVC014</cp:lastModifiedBy>
  <cp:revision>31</cp:revision>
  <cp:lastPrinted>2019-07-29T00:02:17Z</cp:lastPrinted>
  <dcterms:created xsi:type="dcterms:W3CDTF">2018-10-15T01:21:38Z</dcterms:created>
  <dcterms:modified xsi:type="dcterms:W3CDTF">2019-08-01T00:55:32Z</dcterms:modified>
</cp:coreProperties>
</file>