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54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367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87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06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07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004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1460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58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82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8560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57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59B054C-ABB9-4883-BFCF-0FC14402EA7A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49DA991-6286-4A4E-822D-90A9C0D0DD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09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5BD90FF-E0F7-424B-BC67-4948C422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54517"/>
          </a:xfrm>
        </p:spPr>
        <p:txBody>
          <a:bodyPr>
            <a:normAutofit/>
          </a:bodyPr>
          <a:lstStyle/>
          <a:p>
            <a:pPr algn="ctr"/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研修受講者数（令和</a:t>
            </a:r>
            <a:r>
              <a:rPr lang="en-US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年度）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9E33710-71A2-433A-A4FC-281BAEF7D4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4337849"/>
              </p:ext>
            </p:extLst>
          </p:nvPr>
        </p:nvGraphicFramePr>
        <p:xfrm>
          <a:off x="1250950" y="2286000"/>
          <a:ext cx="10311765" cy="2598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8525">
                  <a:extLst>
                    <a:ext uri="{9D8B030D-6E8A-4147-A177-3AD203B41FA5}">
                      <a16:colId xmlns:a16="http://schemas.microsoft.com/office/drawing/2014/main" val="930805711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4010868042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2024612175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3228465726"/>
                    </a:ext>
                  </a:extLst>
                </a:gridCol>
                <a:gridCol w="2035810">
                  <a:extLst>
                    <a:ext uri="{9D8B030D-6E8A-4147-A177-3AD203B41FA5}">
                      <a16:colId xmlns:a16="http://schemas.microsoft.com/office/drawing/2014/main" val="17687991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部署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初任層研修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中堅層研修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外部研修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総計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54858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営業部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64930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施設管理部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358000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人事部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</a:t>
                      </a:r>
                      <a:endParaRPr lang="ja-JP" alt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38322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製造部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82130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総務部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0393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72589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41</Words>
  <Application>Microsoft Office PowerPoint</Application>
  <PresentationFormat>ワイド画面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Calibri</vt:lpstr>
      <vt:lpstr>Calibri Light</vt:lpstr>
      <vt:lpstr>レトロスペクト</vt:lpstr>
      <vt:lpstr>研修受講者数（令和5年度）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2023-05-24T08:39:59Z</dcterms:created>
  <dcterms:modified xsi:type="dcterms:W3CDTF">2024-06-11T02:41:19Z</dcterms:modified>
</cp:coreProperties>
</file>