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2DE352-6042-431D-92A2-B79F1529B5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F08AAD-E1EF-440E-AEC6-0D26F12AFE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2DC209-3D1A-45CA-BF72-848946229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BA0-41BF-495C-8C2E-4872F0CDAEC3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BE4741-DD29-482D-9CCB-E24903321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C4525C-9788-41D3-A440-894F34771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8B88-1DDE-4FE6-BB6A-D8675B867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0995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CBC911-F4DC-498D-A85F-F65C35E0C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C60CD76-A425-424A-90E0-E928259F85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FBC5E6-4514-4DD6-B55C-AAB2B33C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BA0-41BF-495C-8C2E-4872F0CDAEC3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0ACF53-CEEB-4BA2-8ED9-0502F277E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BAF417-D0FD-4B5C-95B0-8642FB5A1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8B88-1DDE-4FE6-BB6A-D8675B867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274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B9671A7-24E7-48DB-B05E-0D8A6CBE48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89962EA-E7E8-4701-8327-0412F42D1F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A91FB6-4138-4EF9-8D54-289373EAF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BA0-41BF-495C-8C2E-4872F0CDAEC3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768218-7EB2-4F48-9800-85708236B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92E144-A7BA-4180-B753-EA938E367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8B88-1DDE-4FE6-BB6A-D8675B867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78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3FD855-D28E-4B74-BFA7-C24325B70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3D5B94-804F-4D18-9156-BCEB967DD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75A0C4-FC78-44E3-B083-536ACE4E7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BA0-41BF-495C-8C2E-4872F0CDAEC3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273C6CE-4A75-4C95-BC7C-632E7A68B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CD45CA-AAE4-4BB9-A667-52CD012C5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8B88-1DDE-4FE6-BB6A-D8675B867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290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AF5F08-B2A6-4FA8-B6E6-8E92BE2BD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A829BE-D619-4D92-B906-D097163A5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93A615-22E2-48D6-865B-A5706CA7D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BA0-41BF-495C-8C2E-4872F0CDAEC3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0DC309-BCC2-489F-B1C2-74E7A1255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933F76-742D-4128-AE0A-2206B2244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8B88-1DDE-4FE6-BB6A-D8675B867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04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CA5157-CEA9-40D4-88A9-B2963AE37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0BF06C-DCD6-4F4D-BD65-D5C8289224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B6324A-3569-4BC1-8B6E-D0172C9705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2139FC3-63FD-434C-B6A0-75A961BB2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BA0-41BF-495C-8C2E-4872F0CDAEC3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FD47F48-8323-43A1-8BBC-37FE99868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3A281E-F7DC-408D-93C8-3F1D18CF7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8B88-1DDE-4FE6-BB6A-D8675B867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824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65DC79-2829-44BC-893F-BC83D6ADF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B3900C7-64AF-47B3-9065-5FE4785AF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85DB7FA-2852-4B00-AC85-B42CC9BB16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F31E0F8-BD61-4925-93E0-27A42EAFF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B67EC0A-184A-4B73-AEA4-6866A8CA9F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87974F0-230C-44C7-B160-77465361D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BA0-41BF-495C-8C2E-4872F0CDAEC3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EC1F105-2569-452B-8FE6-C1E677455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3F02D15-64CE-4467-ABA2-56A894B58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8B88-1DDE-4FE6-BB6A-D8675B867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75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9866D4-431A-4428-AE47-B90C77B70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728284A-EDAC-4CA8-8F18-9BAF7B4E2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BA0-41BF-495C-8C2E-4872F0CDAEC3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FB70D8A-066A-4C02-AEE8-808E85667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6CB436-6A6A-48D4-8D3D-22D7EC743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8B88-1DDE-4FE6-BB6A-D8675B867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170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B62A23-E75F-4374-9C21-2D5187308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BA0-41BF-495C-8C2E-4872F0CDAEC3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19443DF-3703-4FFD-BB1A-515B2A61C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ACB895A-8502-49FD-A221-2FDCCD820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8B88-1DDE-4FE6-BB6A-D8675B867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385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E2C8D6-4761-49E2-9470-07797BA71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8FD5BB-709B-4458-ACB7-968B4D4AB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3897343-C801-4868-B850-E36400B422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AC33DE-A9CB-46A9-8C0F-D8A822D1B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BA0-41BF-495C-8C2E-4872F0CDAEC3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B84CDB6-FE7E-40AF-8C7F-342D4315F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2F196C-31ED-4D12-B22D-242E7A978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8B88-1DDE-4FE6-BB6A-D8675B867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1863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C94C0C-963B-4378-8FAE-6A45D77AF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7EE532A-08C6-4282-9583-19F7E831A5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99A6B59-E8F1-4102-969D-A569B9C659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58319C6-D674-4D03-825A-B2E8B325B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2BA0-41BF-495C-8C2E-4872F0CDAEC3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975278-1C06-489D-834C-FAC223760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B98070-18C6-4B52-AC5E-ACA84FC75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8B88-1DDE-4FE6-BB6A-D8675B867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7912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83DE73C-C351-452F-BF80-079DACBA9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5F1747-799F-4CFC-8816-2F09A613A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90AD73-26D0-4D32-BBF2-41341E1C73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D2BA0-41BF-495C-8C2E-4872F0CDAEC3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E47A33-6655-43F1-9489-E994A24540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029105-1FFC-4F87-8110-5433B17BE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78B88-1DDE-4FE6-BB6A-D8675B867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5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F07F6E-5942-44B9-B4F1-B42036BBB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部署別テレワーク実績（</a:t>
            </a:r>
            <a:r>
              <a:rPr kumimoji="1" lang="en-US" altLang="ja-JP" dirty="0"/>
              <a:t>4</a:t>
            </a:r>
            <a:r>
              <a:rPr kumimoji="1" lang="ja-JP" altLang="en-US" dirty="0"/>
              <a:t>月）</a:t>
            </a: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9BBD01FC-480E-4D42-BC75-3D2BE74548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7926520"/>
              </p:ext>
            </p:extLst>
          </p:nvPr>
        </p:nvGraphicFramePr>
        <p:xfrm>
          <a:off x="949911" y="1825625"/>
          <a:ext cx="10403889" cy="4335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7189">
                  <a:extLst>
                    <a:ext uri="{9D8B030D-6E8A-4147-A177-3AD203B41FA5}">
                      <a16:colId xmlns:a16="http://schemas.microsoft.com/office/drawing/2014/main" val="119777794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67429262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91403953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390894060"/>
                    </a:ext>
                  </a:extLst>
                </a:gridCol>
              </a:tblGrid>
              <a:tr h="619354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部署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  <a:r>
                        <a:rPr lang="ja-JP" altLang="en-U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時間以上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2800" b="0" i="0" u="none" strike="noStrike" baseline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実績あり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実績なし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740501059"/>
                  </a:ext>
                </a:extLst>
              </a:tr>
              <a:tr h="619354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営業部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655120639"/>
                  </a:ext>
                </a:extLst>
              </a:tr>
              <a:tr h="619354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経営企画部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18563553"/>
                  </a:ext>
                </a:extLst>
              </a:tr>
              <a:tr h="619354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経理部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92442179"/>
                  </a:ext>
                </a:extLst>
              </a:tr>
              <a:tr h="619354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広報部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64648860"/>
                  </a:ext>
                </a:extLst>
              </a:tr>
              <a:tr h="619354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2800" b="0" i="0" u="none" strike="noStrike" baseline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人事部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36701634"/>
                  </a:ext>
                </a:extLst>
              </a:tr>
              <a:tr h="619354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総務部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18580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2515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ワイド画面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部署別テレワーク実績（4月）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2025-05-09T05:56:10Z</dcterms:created>
  <dcterms:modified xsi:type="dcterms:W3CDTF">2025-05-09T05:56:15Z</dcterms:modified>
</cp:coreProperties>
</file>