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4" r:id="rId1"/>
  </p:sldMasterIdLst>
  <p:notesMasterIdLst>
    <p:notesMasterId r:id="rId3"/>
  </p:notesMasterIdLst>
  <p:sldIdLst>
    <p:sldId id="258" r:id="rId2"/>
  </p:sldIdLst>
  <p:sldSz cx="6858000" cy="9906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66C04D22-4570-49B6-8789-7022AC2772C4}">
          <p14:sldIdLst/>
        </p14:section>
        <p14:section name="タイトルなしのセクション" id="{42056A4F-18E8-4E19-B178-732403237092}">
          <p14:sldIdLst>
            <p14:sldId id="258"/>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0F0F0"/>
    <a:srgbClr val="004EA2"/>
    <a:srgbClr val="C1D9EF"/>
    <a:srgbClr val="6A8ED0"/>
    <a:srgbClr val="FFFFFF"/>
    <a:srgbClr val="FFF6DD"/>
    <a:srgbClr val="F4B183"/>
    <a:srgbClr val="BFEBF9"/>
    <a:srgbClr val="FFE8A3"/>
    <a:srgbClr val="D5F2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472" autoAdjust="0"/>
    <p:restoredTop sz="96747" autoAdjust="0"/>
  </p:normalViewPr>
  <p:slideViewPr>
    <p:cSldViewPr snapToGrid="0">
      <p:cViewPr>
        <p:scale>
          <a:sx n="106" d="100"/>
          <a:sy n="106" d="100"/>
        </p:scale>
        <p:origin x="120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33BDA221-DF80-4012-8859-8DDD2FB19CDF}" type="datetimeFigureOut">
              <a:rPr kumimoji="1" lang="ja-JP" altLang="en-US" smtClean="0"/>
              <a:t>2026/1/30</a:t>
            </a:fld>
            <a:endParaRPr kumimoji="1" lang="ja-JP" altLang="en-US"/>
          </a:p>
        </p:txBody>
      </p:sp>
      <p:sp>
        <p:nvSpPr>
          <p:cNvPr id="4" name="スライド イメージ プレースホルダー 3"/>
          <p:cNvSpPr>
            <a:spLocks noGrp="1" noRot="1" noChangeAspect="1"/>
          </p:cNvSpPr>
          <p:nvPr>
            <p:ph type="sldImg" idx="2"/>
          </p:nvPr>
        </p:nvSpPr>
        <p:spPr>
          <a:xfrm>
            <a:off x="2216150" y="1233488"/>
            <a:ext cx="230346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4356291A-5208-46AF-9902-82DDD027839A}" type="slidenum">
              <a:rPr kumimoji="1" lang="ja-JP" altLang="en-US" smtClean="0"/>
              <a:t>‹#›</a:t>
            </a:fld>
            <a:endParaRPr kumimoji="1" lang="ja-JP" altLang="en-US"/>
          </a:p>
        </p:txBody>
      </p:sp>
    </p:spTree>
    <p:extLst>
      <p:ext uri="{BB962C8B-B14F-4D97-AF65-F5344CB8AC3E}">
        <p14:creationId xmlns:p14="http://schemas.microsoft.com/office/powerpoint/2010/main" val="412010579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99EE1A00-C224-4546-BE78-87046134D9C4}" type="datetimeFigureOut">
              <a:rPr kumimoji="1" lang="ja-JP" altLang="en-US" smtClean="0"/>
              <a:t>2026/1/30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6EA9C25-8FBF-4DA1-BD26-7015053262E7}" type="slidenum">
              <a:rPr kumimoji="1" lang="ja-JP" altLang="en-US" smtClean="0"/>
              <a:t>‹#›</a:t>
            </a:fld>
            <a:endParaRPr kumimoji="1" lang="ja-JP" altLang="en-US"/>
          </a:p>
        </p:txBody>
      </p:sp>
    </p:spTree>
    <p:extLst>
      <p:ext uri="{BB962C8B-B14F-4D97-AF65-F5344CB8AC3E}">
        <p14:creationId xmlns:p14="http://schemas.microsoft.com/office/powerpoint/2010/main" val="23067677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9EE1A00-C224-4546-BE78-87046134D9C4}" type="datetimeFigureOut">
              <a:rPr kumimoji="1" lang="ja-JP" altLang="en-US" smtClean="0"/>
              <a:t>2026/1/30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6EA9C25-8FBF-4DA1-BD26-7015053262E7}" type="slidenum">
              <a:rPr kumimoji="1" lang="ja-JP" altLang="en-US" smtClean="0"/>
              <a:t>‹#›</a:t>
            </a:fld>
            <a:endParaRPr kumimoji="1" lang="ja-JP" altLang="en-US"/>
          </a:p>
        </p:txBody>
      </p:sp>
    </p:spTree>
    <p:extLst>
      <p:ext uri="{BB962C8B-B14F-4D97-AF65-F5344CB8AC3E}">
        <p14:creationId xmlns:p14="http://schemas.microsoft.com/office/powerpoint/2010/main" val="1316078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9EE1A00-C224-4546-BE78-87046134D9C4}" type="datetimeFigureOut">
              <a:rPr kumimoji="1" lang="ja-JP" altLang="en-US" smtClean="0"/>
              <a:t>2026/1/30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6EA9C25-8FBF-4DA1-BD26-7015053262E7}" type="slidenum">
              <a:rPr kumimoji="1" lang="ja-JP" altLang="en-US" smtClean="0"/>
              <a:t>‹#›</a:t>
            </a:fld>
            <a:endParaRPr kumimoji="1" lang="ja-JP" altLang="en-US"/>
          </a:p>
        </p:txBody>
      </p:sp>
    </p:spTree>
    <p:extLst>
      <p:ext uri="{BB962C8B-B14F-4D97-AF65-F5344CB8AC3E}">
        <p14:creationId xmlns:p14="http://schemas.microsoft.com/office/powerpoint/2010/main" val="13080733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9EE1A00-C224-4546-BE78-87046134D9C4}" type="datetimeFigureOut">
              <a:rPr kumimoji="1" lang="ja-JP" altLang="en-US" smtClean="0"/>
              <a:t>2026/1/30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6EA9C25-8FBF-4DA1-BD26-7015053262E7}" type="slidenum">
              <a:rPr kumimoji="1" lang="ja-JP" altLang="en-US" smtClean="0"/>
              <a:t>‹#›</a:t>
            </a:fld>
            <a:endParaRPr kumimoji="1" lang="ja-JP" altLang="en-US"/>
          </a:p>
        </p:txBody>
      </p:sp>
    </p:spTree>
    <p:extLst>
      <p:ext uri="{BB962C8B-B14F-4D97-AF65-F5344CB8AC3E}">
        <p14:creationId xmlns:p14="http://schemas.microsoft.com/office/powerpoint/2010/main" val="34437815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9EE1A00-C224-4546-BE78-87046134D9C4}" type="datetimeFigureOut">
              <a:rPr kumimoji="1" lang="ja-JP" altLang="en-US" smtClean="0"/>
              <a:t>2026/1/30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6EA9C25-8FBF-4DA1-BD26-7015053262E7}" type="slidenum">
              <a:rPr kumimoji="1" lang="ja-JP" altLang="en-US" smtClean="0"/>
              <a:t>‹#›</a:t>
            </a:fld>
            <a:endParaRPr kumimoji="1" lang="ja-JP" altLang="en-US"/>
          </a:p>
        </p:txBody>
      </p:sp>
    </p:spTree>
    <p:extLst>
      <p:ext uri="{BB962C8B-B14F-4D97-AF65-F5344CB8AC3E}">
        <p14:creationId xmlns:p14="http://schemas.microsoft.com/office/powerpoint/2010/main" val="26770224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99EE1A00-C224-4546-BE78-87046134D9C4}" type="datetimeFigureOut">
              <a:rPr kumimoji="1" lang="ja-JP" altLang="en-US" smtClean="0"/>
              <a:t>2026/1/30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6EA9C25-8FBF-4DA1-BD26-7015053262E7}" type="slidenum">
              <a:rPr kumimoji="1" lang="ja-JP" altLang="en-US" smtClean="0"/>
              <a:t>‹#›</a:t>
            </a:fld>
            <a:endParaRPr kumimoji="1" lang="ja-JP" altLang="en-US"/>
          </a:p>
        </p:txBody>
      </p:sp>
    </p:spTree>
    <p:extLst>
      <p:ext uri="{BB962C8B-B14F-4D97-AF65-F5344CB8AC3E}">
        <p14:creationId xmlns:p14="http://schemas.microsoft.com/office/powerpoint/2010/main" val="6759723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99EE1A00-C224-4546-BE78-87046134D9C4}" type="datetimeFigureOut">
              <a:rPr kumimoji="1" lang="ja-JP" altLang="en-US" smtClean="0"/>
              <a:t>2026/1/30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6EA9C25-8FBF-4DA1-BD26-7015053262E7}" type="slidenum">
              <a:rPr kumimoji="1" lang="ja-JP" altLang="en-US" smtClean="0"/>
              <a:t>‹#›</a:t>
            </a:fld>
            <a:endParaRPr kumimoji="1" lang="ja-JP" altLang="en-US"/>
          </a:p>
        </p:txBody>
      </p:sp>
    </p:spTree>
    <p:extLst>
      <p:ext uri="{BB962C8B-B14F-4D97-AF65-F5344CB8AC3E}">
        <p14:creationId xmlns:p14="http://schemas.microsoft.com/office/powerpoint/2010/main" val="8924392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99EE1A00-C224-4546-BE78-87046134D9C4}" type="datetimeFigureOut">
              <a:rPr kumimoji="1" lang="ja-JP" altLang="en-US" smtClean="0"/>
              <a:t>2026/1/30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6EA9C25-8FBF-4DA1-BD26-7015053262E7}" type="slidenum">
              <a:rPr kumimoji="1" lang="ja-JP" altLang="en-US" smtClean="0"/>
              <a:t>‹#›</a:t>
            </a:fld>
            <a:endParaRPr kumimoji="1" lang="ja-JP" altLang="en-US"/>
          </a:p>
        </p:txBody>
      </p:sp>
    </p:spTree>
    <p:extLst>
      <p:ext uri="{BB962C8B-B14F-4D97-AF65-F5344CB8AC3E}">
        <p14:creationId xmlns:p14="http://schemas.microsoft.com/office/powerpoint/2010/main" val="5512207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EE1A00-C224-4546-BE78-87046134D9C4}" type="datetimeFigureOut">
              <a:rPr kumimoji="1" lang="ja-JP" altLang="en-US" smtClean="0"/>
              <a:t>2026/1/30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6EA9C25-8FBF-4DA1-BD26-7015053262E7}" type="slidenum">
              <a:rPr kumimoji="1" lang="ja-JP" altLang="en-US" smtClean="0"/>
              <a:t>‹#›</a:t>
            </a:fld>
            <a:endParaRPr kumimoji="1" lang="ja-JP" altLang="en-US"/>
          </a:p>
        </p:txBody>
      </p:sp>
    </p:spTree>
    <p:extLst>
      <p:ext uri="{BB962C8B-B14F-4D97-AF65-F5344CB8AC3E}">
        <p14:creationId xmlns:p14="http://schemas.microsoft.com/office/powerpoint/2010/main" val="35885469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9EE1A00-C224-4546-BE78-87046134D9C4}" type="datetimeFigureOut">
              <a:rPr kumimoji="1" lang="ja-JP" altLang="en-US" smtClean="0"/>
              <a:t>2026/1/30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6EA9C25-8FBF-4DA1-BD26-7015053262E7}" type="slidenum">
              <a:rPr kumimoji="1" lang="ja-JP" altLang="en-US" smtClean="0"/>
              <a:t>‹#›</a:t>
            </a:fld>
            <a:endParaRPr kumimoji="1" lang="ja-JP" altLang="en-US"/>
          </a:p>
        </p:txBody>
      </p:sp>
    </p:spTree>
    <p:extLst>
      <p:ext uri="{BB962C8B-B14F-4D97-AF65-F5344CB8AC3E}">
        <p14:creationId xmlns:p14="http://schemas.microsoft.com/office/powerpoint/2010/main" val="19665822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9EE1A00-C224-4546-BE78-87046134D9C4}" type="datetimeFigureOut">
              <a:rPr kumimoji="1" lang="ja-JP" altLang="en-US" smtClean="0"/>
              <a:t>2026/1/30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6EA9C25-8FBF-4DA1-BD26-7015053262E7}" type="slidenum">
              <a:rPr kumimoji="1" lang="ja-JP" altLang="en-US" smtClean="0"/>
              <a:t>‹#›</a:t>
            </a:fld>
            <a:endParaRPr kumimoji="1" lang="ja-JP" altLang="en-US"/>
          </a:p>
        </p:txBody>
      </p:sp>
    </p:spTree>
    <p:extLst>
      <p:ext uri="{BB962C8B-B14F-4D97-AF65-F5344CB8AC3E}">
        <p14:creationId xmlns:p14="http://schemas.microsoft.com/office/powerpoint/2010/main" val="21144899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99EE1A00-C224-4546-BE78-87046134D9C4}" type="datetimeFigureOut">
              <a:rPr kumimoji="1" lang="ja-JP" altLang="en-US" smtClean="0"/>
              <a:t>2026/1/30</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A6EA9C25-8FBF-4DA1-BD26-7015053262E7}" type="slidenum">
              <a:rPr kumimoji="1" lang="ja-JP" altLang="en-US" smtClean="0"/>
              <a:t>‹#›</a:t>
            </a:fld>
            <a:endParaRPr kumimoji="1" lang="ja-JP" altLang="en-US"/>
          </a:p>
        </p:txBody>
      </p:sp>
    </p:spTree>
    <p:extLst>
      <p:ext uri="{BB962C8B-B14F-4D97-AF65-F5344CB8AC3E}">
        <p14:creationId xmlns:p14="http://schemas.microsoft.com/office/powerpoint/2010/main" val="392051669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157117027"/>
              </p:ext>
            </p:extLst>
          </p:nvPr>
        </p:nvGraphicFramePr>
        <p:xfrm>
          <a:off x="32211" y="2031586"/>
          <a:ext cx="6793578" cy="1872000"/>
        </p:xfrm>
        <a:graphic>
          <a:graphicData uri="http://schemas.openxmlformats.org/drawingml/2006/table">
            <a:tbl>
              <a:tblPr firstCol="1" bandRow="1">
                <a:tableStyleId>{69012ECD-51FC-41F1-AA8D-1B2483CD663E}</a:tableStyleId>
              </a:tblPr>
              <a:tblGrid>
                <a:gridCol w="1510623">
                  <a:extLst>
                    <a:ext uri="{9D8B030D-6E8A-4147-A177-3AD203B41FA5}">
                      <a16:colId xmlns:a16="http://schemas.microsoft.com/office/drawing/2014/main" val="361908379"/>
                    </a:ext>
                  </a:extLst>
                </a:gridCol>
                <a:gridCol w="5282955">
                  <a:extLst>
                    <a:ext uri="{9D8B030D-6E8A-4147-A177-3AD203B41FA5}">
                      <a16:colId xmlns:a16="http://schemas.microsoft.com/office/drawing/2014/main" val="4176457046"/>
                    </a:ext>
                  </a:extLst>
                </a:gridCol>
              </a:tblGrid>
              <a:tr h="468000">
                <a:tc>
                  <a:txBody>
                    <a:bodyPr/>
                    <a:lstStyle/>
                    <a:p>
                      <a:pPr marR="113030" algn="dist">
                        <a:lnSpc>
                          <a:spcPct val="150000"/>
                        </a:lnSpc>
                        <a:spcAft>
                          <a:spcPts val="0"/>
                        </a:spcAft>
                      </a:pPr>
                      <a:r>
                        <a:rPr lang="ja-JP" sz="1400" kern="100" dirty="0">
                          <a:solidFill>
                            <a:schemeClr val="bg1"/>
                          </a:solidFill>
                          <a:effectLst/>
                          <a:latin typeface="BIZ UDゴシック" panose="020B0400000000000000" pitchFamily="49" charset="-128"/>
                          <a:ea typeface="BIZ UDゴシック" panose="020B0400000000000000" pitchFamily="49" charset="-128"/>
                        </a:rPr>
                        <a:t>訓練実施機関名</a:t>
                      </a:r>
                      <a:endParaRPr lang="ja-JP" sz="1400" b="0" kern="100" dirty="0">
                        <a:solidFill>
                          <a:schemeClr val="bg1"/>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1096" marR="61096" marT="0" marB="0" anchor="ctr">
                    <a:solidFill>
                      <a:srgbClr val="004EA2"/>
                    </a:solidFill>
                  </a:tcPr>
                </a:tc>
                <a:tc>
                  <a:txBody>
                    <a:bodyPr/>
                    <a:lstStyle/>
                    <a:p>
                      <a:pPr marR="113030" algn="just">
                        <a:lnSpc>
                          <a:spcPct val="150000"/>
                        </a:lnSpc>
                        <a:spcAft>
                          <a:spcPts val="0"/>
                        </a:spcAft>
                      </a:pPr>
                      <a:endParaRPr lang="ja-JP" sz="1400" b="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1096" marR="61096" marT="0" marB="0" anchor="ctr"/>
                </a:tc>
                <a:extLst>
                  <a:ext uri="{0D108BD9-81ED-4DB2-BD59-A6C34878D82A}">
                    <a16:rowId xmlns:a16="http://schemas.microsoft.com/office/drawing/2014/main" val="554531951"/>
                  </a:ext>
                </a:extLst>
              </a:tr>
              <a:tr h="468000">
                <a:tc>
                  <a:txBody>
                    <a:bodyPr/>
                    <a:lstStyle/>
                    <a:p>
                      <a:pPr marR="113030" algn="dist">
                        <a:lnSpc>
                          <a:spcPct val="150000"/>
                        </a:lnSpc>
                        <a:spcAft>
                          <a:spcPts val="0"/>
                        </a:spcAft>
                      </a:pPr>
                      <a:r>
                        <a:rPr lang="ja-JP" sz="1400" kern="100" dirty="0">
                          <a:solidFill>
                            <a:schemeClr val="bg1"/>
                          </a:solidFill>
                          <a:effectLst/>
                          <a:latin typeface="BIZ UDゴシック" panose="020B0400000000000000" pitchFamily="49" charset="-128"/>
                          <a:ea typeface="BIZ UDゴシック" panose="020B0400000000000000" pitchFamily="49" charset="-128"/>
                        </a:rPr>
                        <a:t>所在地</a:t>
                      </a:r>
                      <a:endParaRPr lang="ja-JP" sz="1400" b="0" kern="100" dirty="0">
                        <a:solidFill>
                          <a:schemeClr val="bg1"/>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1096" marR="61096" marT="0" marB="0" anchor="ctr">
                    <a:solidFill>
                      <a:srgbClr val="004EA2"/>
                    </a:solidFill>
                  </a:tcPr>
                </a:tc>
                <a:tc>
                  <a:txBody>
                    <a:bodyPr/>
                    <a:lstStyle/>
                    <a:p>
                      <a:pPr marR="113030" algn="just">
                        <a:lnSpc>
                          <a:spcPct val="150000"/>
                        </a:lnSpc>
                        <a:spcAft>
                          <a:spcPts val="0"/>
                        </a:spcAft>
                      </a:pPr>
                      <a:endParaRPr lang="ja-JP" sz="1000" b="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1096" marR="61096" marT="0" marB="0" anchor="ctr"/>
                </a:tc>
                <a:extLst>
                  <a:ext uri="{0D108BD9-81ED-4DB2-BD59-A6C34878D82A}">
                    <a16:rowId xmlns:a16="http://schemas.microsoft.com/office/drawing/2014/main" val="1555445707"/>
                  </a:ext>
                </a:extLst>
              </a:tr>
              <a:tr h="468000">
                <a:tc>
                  <a:txBody>
                    <a:bodyPr/>
                    <a:lstStyle/>
                    <a:p>
                      <a:pPr marR="113030" algn="dist">
                        <a:lnSpc>
                          <a:spcPct val="150000"/>
                        </a:lnSpc>
                        <a:spcAft>
                          <a:spcPts val="0"/>
                        </a:spcAft>
                      </a:pPr>
                      <a:r>
                        <a:rPr lang="ja-JP" sz="1400" kern="100" dirty="0">
                          <a:solidFill>
                            <a:schemeClr val="bg1"/>
                          </a:solidFill>
                          <a:effectLst/>
                          <a:latin typeface="BIZ UDゴシック" panose="020B0400000000000000" pitchFamily="49" charset="-128"/>
                          <a:ea typeface="BIZ UDゴシック" panose="020B0400000000000000" pitchFamily="49" charset="-128"/>
                        </a:rPr>
                        <a:t>電話番号</a:t>
                      </a:r>
                      <a:endParaRPr lang="ja-JP" sz="1400" b="0" kern="100" dirty="0">
                        <a:solidFill>
                          <a:schemeClr val="bg1"/>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1096" marR="61096" marT="0" marB="0" anchor="ctr">
                    <a:solidFill>
                      <a:srgbClr val="004EA2"/>
                    </a:solidFill>
                  </a:tcPr>
                </a:tc>
                <a:tc>
                  <a:txBody>
                    <a:bodyPr/>
                    <a:lstStyle/>
                    <a:p>
                      <a:pPr marR="113030" algn="just">
                        <a:lnSpc>
                          <a:spcPct val="150000"/>
                        </a:lnSpc>
                        <a:spcAft>
                          <a:spcPts val="0"/>
                        </a:spcAft>
                      </a:pPr>
                      <a:endParaRPr lang="ja-JP" sz="1400" b="0" kern="100" dirty="0">
                        <a:effectLst/>
                        <a:latin typeface="Arial" panose="020B0604020202020204" pitchFamily="34" charset="0"/>
                        <a:ea typeface="BIZ UDゴシック" panose="020B0400000000000000" pitchFamily="49" charset="-128"/>
                        <a:cs typeface="Arial" panose="020B0604020202020204" pitchFamily="34" charset="0"/>
                      </a:endParaRPr>
                    </a:p>
                  </a:txBody>
                  <a:tcPr marL="61096" marR="61096" marT="0" marB="0" anchor="ctr"/>
                </a:tc>
                <a:extLst>
                  <a:ext uri="{0D108BD9-81ED-4DB2-BD59-A6C34878D82A}">
                    <a16:rowId xmlns:a16="http://schemas.microsoft.com/office/drawing/2014/main" val="697468037"/>
                  </a:ext>
                </a:extLst>
              </a:tr>
              <a:tr h="468000">
                <a:tc>
                  <a:txBody>
                    <a:bodyPr/>
                    <a:lstStyle/>
                    <a:p>
                      <a:pPr marR="113030" algn="dist">
                        <a:lnSpc>
                          <a:spcPct val="150000"/>
                        </a:lnSpc>
                        <a:spcAft>
                          <a:spcPts val="0"/>
                        </a:spcAft>
                      </a:pPr>
                      <a:r>
                        <a:rPr lang="ja-JP" altLang="en-US" sz="1400" b="1" kern="100" dirty="0">
                          <a:solidFill>
                            <a:schemeClr val="bg1"/>
                          </a:solidFill>
                          <a:effectLst/>
                          <a:latin typeface="BIZ UDゴシック" panose="020B0400000000000000" pitchFamily="49" charset="-128"/>
                          <a:ea typeface="BIZ UDゴシック" panose="020B0400000000000000" pitchFamily="49" charset="-128"/>
                          <a:cs typeface="Times New Roman" panose="02020603050405020304" pitchFamily="18" charset="0"/>
                        </a:rPr>
                        <a:t>メールアドレス</a:t>
                      </a:r>
                      <a:endParaRPr lang="ja-JP" sz="1400" b="1" kern="100" dirty="0">
                        <a:solidFill>
                          <a:schemeClr val="bg1"/>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1096" marR="61096" marT="0" marB="0" anchor="ctr">
                    <a:solidFill>
                      <a:srgbClr val="004EA2"/>
                    </a:solidFill>
                  </a:tcPr>
                </a:tc>
                <a:tc>
                  <a:txBody>
                    <a:bodyPr/>
                    <a:lstStyle/>
                    <a:p>
                      <a:pPr marR="113030" algn="just">
                        <a:lnSpc>
                          <a:spcPct val="150000"/>
                        </a:lnSpc>
                        <a:spcAft>
                          <a:spcPts val="0"/>
                        </a:spcAft>
                      </a:pPr>
                      <a:endParaRPr lang="ja-JP" sz="1400" b="0" kern="100" dirty="0">
                        <a:effectLst/>
                        <a:latin typeface="Arial" panose="020B0604020202020204" pitchFamily="34" charset="0"/>
                        <a:ea typeface="BIZ UDゴシック" panose="020B0400000000000000" pitchFamily="49" charset="-128"/>
                        <a:cs typeface="Arial" panose="020B0604020202020204" pitchFamily="34" charset="0"/>
                      </a:endParaRPr>
                    </a:p>
                  </a:txBody>
                  <a:tcPr marL="61096" marR="61096" marT="0" marB="0" anchor="ctr"/>
                </a:tc>
                <a:extLst>
                  <a:ext uri="{0D108BD9-81ED-4DB2-BD59-A6C34878D82A}">
                    <a16:rowId xmlns:a16="http://schemas.microsoft.com/office/drawing/2014/main" val="949405067"/>
                  </a:ext>
                </a:extLst>
              </a:tr>
            </a:tbl>
          </a:graphicData>
        </a:graphic>
      </p:graphicFrame>
      <p:sp>
        <p:nvSpPr>
          <p:cNvPr id="11" name="Rectangle 7"/>
          <p:cNvSpPr>
            <a:spLocks noChangeArrowheads="1"/>
          </p:cNvSpPr>
          <p:nvPr/>
        </p:nvSpPr>
        <p:spPr bwMode="auto">
          <a:xfrm>
            <a:off x="68678" y="9035951"/>
            <a:ext cx="680561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0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Arial" panose="020B0604020202020204" pitchFamily="34" charset="0"/>
              </a:rPr>
              <a:t>※独立行政法人高齢・障害・求職者雇用支援機構は、「個人情報の保護に関する法律」（平成</a:t>
            </a:r>
            <a:r>
              <a:rPr kumimoji="0" lang="en-US" altLang="ja-JP" sz="10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Arial" panose="020B0604020202020204" pitchFamily="34" charset="0"/>
              </a:rPr>
              <a:t>15</a:t>
            </a:r>
            <a:r>
              <a:rPr kumimoji="0" lang="ja-JP" altLang="en-US" sz="10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Arial" panose="020B0604020202020204" pitchFamily="34" charset="0"/>
              </a:rPr>
              <a:t>年法律第</a:t>
            </a:r>
            <a:r>
              <a:rPr kumimoji="0" lang="en-US" altLang="ja-JP" sz="10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Arial" panose="020B0604020202020204" pitchFamily="34" charset="0"/>
              </a:rPr>
              <a:t>5</a:t>
            </a:r>
            <a:r>
              <a:rPr kumimoji="0" lang="ja-JP" altLang="en-US" sz="10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Arial" panose="020B0604020202020204" pitchFamily="34" charset="0"/>
              </a:rPr>
              <a:t>７号）を遵守し、保有個人情報を適切に管理し、個人の権利利益を保護いたします。</a:t>
            </a:r>
            <a:endParaRPr kumimoji="0" lang="ja-JP" altLang="en-US" sz="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Arial" panose="020B0604020202020204" pitchFamily="34" charset="0"/>
              </a:rPr>
              <a:t>ご記入いただいた個人情報は、本講習の申し込みに関する事務処理及びその他の講習に関するご案内等に利用させていただきます。</a:t>
            </a:r>
            <a:endParaRPr kumimoji="0" lang="ja-JP" altLang="en-US" sz="1800" b="0" i="0" u="none" strike="noStrike" cap="none" normalizeH="0" baseline="0" dirty="0">
              <a:ln>
                <a:noFill/>
              </a:ln>
              <a:solidFill>
                <a:schemeClr val="tx1"/>
              </a:solidFill>
              <a:effectLst/>
              <a:latin typeface="Arial" panose="020B0604020202020204" pitchFamily="34" charset="0"/>
            </a:endParaRPr>
          </a:p>
        </p:txBody>
      </p:sp>
      <p:graphicFrame>
        <p:nvGraphicFramePr>
          <p:cNvPr id="12" name="表 11"/>
          <p:cNvGraphicFramePr>
            <a:graphicFrameLocks noGrp="1"/>
          </p:cNvGraphicFramePr>
          <p:nvPr>
            <p:extLst>
              <p:ext uri="{D42A27DB-BD31-4B8C-83A1-F6EECF244321}">
                <p14:modId xmlns:p14="http://schemas.microsoft.com/office/powerpoint/2010/main" val="2048811454"/>
              </p:ext>
            </p:extLst>
          </p:nvPr>
        </p:nvGraphicFramePr>
        <p:xfrm>
          <a:off x="16294" y="0"/>
          <a:ext cx="6858000" cy="1797385"/>
        </p:xfrm>
        <a:graphic>
          <a:graphicData uri="http://schemas.openxmlformats.org/drawingml/2006/table">
            <a:tbl>
              <a:tblPr firstRow="1" bandRow="1">
                <a:tableStyleId>{B301B821-A1FF-4177-AEE7-76D212191A09}</a:tableStyleId>
              </a:tblPr>
              <a:tblGrid>
                <a:gridCol w="4336337">
                  <a:extLst>
                    <a:ext uri="{9D8B030D-6E8A-4147-A177-3AD203B41FA5}">
                      <a16:colId xmlns:a16="http://schemas.microsoft.com/office/drawing/2014/main" val="4202916239"/>
                    </a:ext>
                  </a:extLst>
                </a:gridCol>
                <a:gridCol w="2521663">
                  <a:extLst>
                    <a:ext uri="{9D8B030D-6E8A-4147-A177-3AD203B41FA5}">
                      <a16:colId xmlns:a16="http://schemas.microsoft.com/office/drawing/2014/main" val="997436629"/>
                    </a:ext>
                  </a:extLst>
                </a:gridCol>
              </a:tblGrid>
              <a:tr h="447797">
                <a:tc gridSpan="2">
                  <a:txBody>
                    <a:bodyPr/>
                    <a:lstStyle/>
                    <a:p>
                      <a:r>
                        <a:rPr kumimoji="0" lang="en-US" altLang="ja-JP" sz="1800" u="none" strike="noStrike" cap="none" normalizeH="0" baseline="0" dirty="0">
                          <a:ln>
                            <a:noFill/>
                          </a:ln>
                          <a:effectLst/>
                          <a:latin typeface="BIZ UDゴシック" panose="020B0400000000000000" pitchFamily="49" charset="-128"/>
                          <a:ea typeface="BIZ UDゴシック" panose="020B0400000000000000" pitchFamily="49" charset="-128"/>
                        </a:rPr>
                        <a:t>E-mail</a:t>
                      </a:r>
                      <a:r>
                        <a:rPr kumimoji="0" lang="ja-JP" altLang="ja-JP" sz="1800" u="none" strike="noStrike" cap="none" normalizeH="0" baseline="0" dirty="0">
                          <a:ln>
                            <a:noFill/>
                          </a:ln>
                          <a:effectLst/>
                          <a:latin typeface="BIZ UDゴシック" panose="020B0400000000000000" pitchFamily="49" charset="-128"/>
                          <a:ea typeface="BIZ UDゴシック" panose="020B0400000000000000" pitchFamily="49" charset="-128"/>
                        </a:rPr>
                        <a:t>：</a:t>
                      </a:r>
                      <a:r>
                        <a:rPr kumimoji="0" lang="en-US" altLang="ja-JP" sz="1800" u="none" strike="noStrike" cap="none" normalizeH="0" baseline="0" dirty="0">
                          <a:ln>
                            <a:noFill/>
                          </a:ln>
                          <a:effectLst/>
                          <a:latin typeface="BIZ UDゴシック" panose="020B0400000000000000" pitchFamily="49" charset="-128"/>
                          <a:ea typeface="BIZ UDゴシック" panose="020B0400000000000000" pitchFamily="49" charset="-128"/>
                        </a:rPr>
                        <a:t>shimane-qsyoku@jeed.go.jp</a:t>
                      </a:r>
                      <a:r>
                        <a:rPr kumimoji="0" lang="ja-JP" altLang="en-US" sz="1800" u="none" strike="noStrike" cap="none" normalizeH="0" baseline="0" dirty="0">
                          <a:ln>
                            <a:noFill/>
                          </a:ln>
                          <a:effectLst/>
                          <a:latin typeface="BIZ UDゴシック" panose="020B0400000000000000" pitchFamily="49" charset="-128"/>
                          <a:ea typeface="BIZ UDゴシック" panose="020B0400000000000000" pitchFamily="49" charset="-128"/>
                        </a:rPr>
                        <a:t>　</a:t>
                      </a:r>
                      <a:r>
                        <a:rPr kumimoji="0" lang="en-US" altLang="ja-JP" sz="1400" u="none" strike="noStrike" cap="none" normalizeH="0" baseline="0" dirty="0">
                          <a:ln>
                            <a:noFill/>
                          </a:ln>
                          <a:effectLst/>
                          <a:latin typeface="BIZ UDゴシック" panose="020B0400000000000000" pitchFamily="49" charset="-128"/>
                          <a:ea typeface="BIZ UDゴシック" panose="020B0400000000000000" pitchFamily="49" charset="-128"/>
                        </a:rPr>
                        <a:t>※</a:t>
                      </a:r>
                      <a:r>
                        <a:rPr kumimoji="0" lang="ja-JP" altLang="en-US" sz="1400" u="none" strike="noStrike" cap="none" normalizeH="0" baseline="0" dirty="0">
                          <a:ln>
                            <a:noFill/>
                          </a:ln>
                          <a:effectLst/>
                          <a:latin typeface="BIZ UDゴシック" panose="020B0400000000000000" pitchFamily="49" charset="-128"/>
                          <a:ea typeface="BIZ UDゴシック" panose="020B0400000000000000" pitchFamily="49" charset="-128"/>
                        </a:rPr>
                        <a:t>送り間違いにご注意ください</a:t>
                      </a:r>
                      <a:endParaRPr kumimoji="1" lang="ja-JP" altLang="en-US" sz="1200" dirty="0">
                        <a:latin typeface="BIZ UDゴシック" panose="020B0400000000000000" pitchFamily="49" charset="-128"/>
                        <a:ea typeface="BIZ UDゴシック" panose="020B0400000000000000" pitchFamily="49" charset="-128"/>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004EA2"/>
                    </a:solidFill>
                  </a:tcPr>
                </a:tc>
                <a:tc hMerge="1">
                  <a:txBody>
                    <a:bodyPr/>
                    <a:lstStyle/>
                    <a:p>
                      <a:endParaRPr kumimoji="1" lang="ja-JP" altLang="en-US" dirty="0"/>
                    </a:p>
                  </a:txBody>
                  <a:tcPr/>
                </a:tc>
                <a:extLst>
                  <a:ext uri="{0D108BD9-81ED-4DB2-BD59-A6C34878D82A}">
                    <a16:rowId xmlns:a16="http://schemas.microsoft.com/office/drawing/2014/main" val="3515296849"/>
                  </a:ext>
                </a:extLst>
              </a:tr>
              <a:tr h="625688">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400" u="none" strike="noStrike" cap="none" normalizeH="0" baseline="0" dirty="0">
                          <a:ln>
                            <a:noFill/>
                          </a:ln>
                          <a:effectLst/>
                          <a:latin typeface="BIZ UDゴシック" panose="020B0400000000000000" pitchFamily="49" charset="-128"/>
                          <a:ea typeface="BIZ UDゴシック" panose="020B0400000000000000" pitchFamily="49" charset="-128"/>
                        </a:rPr>
                        <a:t>独立行政法人高齢・障害・求職者雇用支援機構</a:t>
                      </a:r>
                      <a:endParaRPr kumimoji="0" lang="ja-JP" altLang="ja-JP" sz="500" u="none" strike="noStrike" cap="none" normalizeH="0" baseline="0" dirty="0">
                        <a:ln>
                          <a:noFill/>
                        </a:ln>
                        <a:effectLst/>
                        <a:latin typeface="BIZ UDゴシック" panose="020B0400000000000000" pitchFamily="49" charset="-128"/>
                        <a:ea typeface="BIZ UDゴシック" panose="020B0400000000000000" pitchFamily="49"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1400" u="none" strike="noStrike" cap="none" normalizeH="0" baseline="0" dirty="0">
                          <a:ln>
                            <a:noFill/>
                          </a:ln>
                          <a:effectLst/>
                          <a:latin typeface="BIZ UDゴシック" panose="020B0400000000000000" pitchFamily="49" charset="-128"/>
                          <a:ea typeface="BIZ UDゴシック" panose="020B0400000000000000" pitchFamily="49" charset="-128"/>
                        </a:rPr>
                        <a:t>島根</a:t>
                      </a:r>
                      <a:r>
                        <a:rPr kumimoji="0" lang="ja-JP" altLang="ja-JP" sz="1400" u="none" strike="noStrike" cap="none" normalizeH="0" baseline="0" dirty="0">
                          <a:ln>
                            <a:noFill/>
                          </a:ln>
                          <a:effectLst/>
                          <a:latin typeface="BIZ UDゴシック" panose="020B0400000000000000" pitchFamily="49" charset="-128"/>
                          <a:ea typeface="BIZ UDゴシック" panose="020B0400000000000000" pitchFamily="49" charset="-128"/>
                        </a:rPr>
                        <a:t>支部　求職者支援課　</a:t>
                      </a:r>
                      <a:r>
                        <a:rPr kumimoji="0" lang="ja-JP" altLang="en-US" sz="1400" u="none" strike="noStrike" cap="none" normalizeH="0" baseline="0" dirty="0">
                          <a:ln>
                            <a:noFill/>
                          </a:ln>
                          <a:effectLst/>
                          <a:latin typeface="BIZ UDゴシック" panose="020B0400000000000000" pitchFamily="49" charset="-128"/>
                          <a:ea typeface="BIZ UDゴシック" panose="020B0400000000000000" pitchFamily="49" charset="-128"/>
                        </a:rPr>
                        <a:t>安喰</a:t>
                      </a:r>
                      <a:r>
                        <a:rPr kumimoji="0" lang="ja-JP" altLang="ja-JP" sz="1400" u="none" strike="noStrike" cap="none" normalizeH="0" baseline="0" dirty="0">
                          <a:ln>
                            <a:noFill/>
                          </a:ln>
                          <a:effectLst/>
                          <a:latin typeface="BIZ UDゴシック" panose="020B0400000000000000" pitchFamily="49" charset="-128"/>
                          <a:ea typeface="BIZ UDゴシック" panose="020B0400000000000000" pitchFamily="49" charset="-128"/>
                        </a:rPr>
                        <a:t>、</a:t>
                      </a:r>
                      <a:r>
                        <a:rPr kumimoji="0" lang="ja-JP" altLang="en-US" sz="1400" u="none" strike="noStrike" cap="none" normalizeH="0" baseline="0" dirty="0">
                          <a:ln>
                            <a:noFill/>
                          </a:ln>
                          <a:effectLst/>
                          <a:latin typeface="BIZ UDゴシック" panose="020B0400000000000000" pitchFamily="49" charset="-128"/>
                          <a:ea typeface="BIZ UDゴシック" panose="020B0400000000000000" pitchFamily="49" charset="-128"/>
                        </a:rPr>
                        <a:t>福島</a:t>
                      </a:r>
                      <a:r>
                        <a:rPr kumimoji="0" lang="ja-JP" altLang="ja-JP" sz="1400" u="none" strike="noStrike" cap="none" normalizeH="0" baseline="0" dirty="0">
                          <a:ln>
                            <a:noFill/>
                          </a:ln>
                          <a:effectLst/>
                          <a:latin typeface="BIZ UDゴシック" panose="020B0400000000000000" pitchFamily="49" charset="-128"/>
                          <a:ea typeface="BIZ UDゴシック" panose="020B0400000000000000" pitchFamily="49" charset="-128"/>
                        </a:rPr>
                        <a:t>　行</a:t>
                      </a:r>
                      <a:endParaRPr kumimoji="0" lang="en-US" altLang="ja-JP" sz="1400" u="none" strike="noStrike" cap="none" normalizeH="0" baseline="0" dirty="0">
                        <a:ln>
                          <a:noFill/>
                        </a:ln>
                        <a:effectLst/>
                        <a:latin typeface="BIZ UDゴシック" panose="020B0400000000000000" pitchFamily="49" charset="-128"/>
                        <a:ea typeface="BIZ UDゴシック" panose="020B0400000000000000" pitchFamily="49" charset="-128"/>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1" lang="en-US" altLang="ja-JP" dirty="0">
                        <a:latin typeface="BIZ UDゴシック" panose="020B0400000000000000" pitchFamily="49" charset="-128"/>
                        <a:ea typeface="BIZ UDゴシック" panose="020B0400000000000000" pitchFamily="49" charset="-128"/>
                      </a:endParaRPr>
                    </a:p>
                  </a:txBody>
                  <a:tcPr>
                    <a:lnL w="12700" cmpd="sng">
                      <a:noFill/>
                    </a:lnL>
                    <a:lnR>
                      <a:noFill/>
                    </a:lnR>
                    <a:lnT w="12700" cmpd="sng">
                      <a:noFill/>
                    </a:lnT>
                    <a:lnB w="12700" cmpd="sng">
                      <a:noFill/>
                    </a:lnB>
                    <a:lnTlToBr w="12700" cmpd="sng">
                      <a:noFill/>
                      <a:prstDash val="solid"/>
                    </a:lnTlToBr>
                    <a:lnBlToTr w="12700" cmpd="sng">
                      <a:noFill/>
                      <a:prstDash val="solid"/>
                    </a:lnBlToTr>
                    <a:noFill/>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lnL>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300313614"/>
                  </a:ext>
                </a:extLst>
              </a:tr>
              <a:tr h="625688">
                <a:tc gridSpan="2">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ja-JP" altLang="en-US" sz="2400" b="1" dirty="0">
                          <a:solidFill>
                            <a:schemeClr val="tx1">
                              <a:lumMod val="75000"/>
                              <a:lumOff val="25000"/>
                            </a:schemeClr>
                          </a:solidFill>
                          <a:latin typeface="BIZ UDゴシック" panose="020B0400000000000000" pitchFamily="49" charset="-128"/>
                          <a:ea typeface="BIZ UDゴシック" panose="020B0400000000000000" pitchFamily="49" charset="-128"/>
                          <a:cs typeface="メイリオ" panose="020B0604030504040204" pitchFamily="50" charset="-128"/>
                        </a:rPr>
                        <a:t>サポート講習プラスワン　</a:t>
                      </a:r>
                      <a:r>
                        <a:rPr kumimoji="1" lang="ja-JP" altLang="en-US" sz="2400" b="1" dirty="0">
                          <a:latin typeface="BIZ UDゴシック" panose="020B0400000000000000" pitchFamily="49" charset="-128"/>
                          <a:ea typeface="BIZ UDゴシック" panose="020B0400000000000000" pitchFamily="49" charset="-128"/>
                        </a:rPr>
                        <a:t>受講申込書</a:t>
                      </a:r>
                      <a:endParaRPr lang="ja-JP" altLang="ja-JP" sz="2400" b="1" dirty="0">
                        <a:solidFill>
                          <a:schemeClr val="tx1">
                            <a:lumMod val="75000"/>
                            <a:lumOff val="25000"/>
                          </a:schemeClr>
                        </a:solidFill>
                        <a:latin typeface="BIZ UDゴシック" panose="020B0400000000000000" pitchFamily="49" charset="-128"/>
                        <a:ea typeface="BIZ UDゴシック" panose="020B0400000000000000" pitchFamily="49" charset="-128"/>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endParaRPr kumimoji="1" lang="ja-JP" altLang="en-US"/>
                    </a:p>
                  </a:txBody>
                  <a:tcPr/>
                </a:tc>
                <a:extLst>
                  <a:ext uri="{0D108BD9-81ED-4DB2-BD59-A6C34878D82A}">
                    <a16:rowId xmlns:a16="http://schemas.microsoft.com/office/drawing/2014/main" val="1792360381"/>
                  </a:ext>
                </a:extLst>
              </a:tr>
            </a:tbl>
          </a:graphicData>
        </a:graphic>
      </p:graphicFrame>
      <p:graphicFrame>
        <p:nvGraphicFramePr>
          <p:cNvPr id="2" name="表 1">
            <a:extLst>
              <a:ext uri="{FF2B5EF4-FFF2-40B4-BE49-F238E27FC236}">
                <a16:creationId xmlns:a16="http://schemas.microsoft.com/office/drawing/2014/main" id="{E124D705-9EE4-7E2A-A0FE-CB58EA229DA7}"/>
              </a:ext>
            </a:extLst>
          </p:cNvPr>
          <p:cNvGraphicFramePr>
            <a:graphicFrameLocks noGrp="1"/>
          </p:cNvGraphicFramePr>
          <p:nvPr>
            <p:extLst>
              <p:ext uri="{D42A27DB-BD31-4B8C-83A1-F6EECF244321}">
                <p14:modId xmlns:p14="http://schemas.microsoft.com/office/powerpoint/2010/main" val="1618575210"/>
              </p:ext>
            </p:extLst>
          </p:nvPr>
        </p:nvGraphicFramePr>
        <p:xfrm>
          <a:off x="115214" y="5063464"/>
          <a:ext cx="6627571" cy="3948765"/>
        </p:xfrm>
        <a:graphic>
          <a:graphicData uri="http://schemas.openxmlformats.org/drawingml/2006/table">
            <a:tbl>
              <a:tblPr firstCol="1" bandRow="1">
                <a:tableStyleId>{69012ECD-51FC-41F1-AA8D-1B2483CD663E}</a:tableStyleId>
              </a:tblPr>
              <a:tblGrid>
                <a:gridCol w="4855272">
                  <a:extLst>
                    <a:ext uri="{9D8B030D-6E8A-4147-A177-3AD203B41FA5}">
                      <a16:colId xmlns:a16="http://schemas.microsoft.com/office/drawing/2014/main" val="4176457046"/>
                    </a:ext>
                  </a:extLst>
                </a:gridCol>
                <a:gridCol w="1772299">
                  <a:extLst>
                    <a:ext uri="{9D8B030D-6E8A-4147-A177-3AD203B41FA5}">
                      <a16:colId xmlns:a16="http://schemas.microsoft.com/office/drawing/2014/main" val="3492010886"/>
                    </a:ext>
                  </a:extLst>
                </a:gridCol>
              </a:tblGrid>
              <a:tr h="360000">
                <a:tc>
                  <a:txBody>
                    <a:bodyPr/>
                    <a:lstStyle/>
                    <a:p>
                      <a:pPr marR="113030" algn="ctr">
                        <a:lnSpc>
                          <a:spcPct val="150000"/>
                        </a:lnSpc>
                        <a:spcAft>
                          <a:spcPts val="0"/>
                        </a:spcAft>
                      </a:pPr>
                      <a:r>
                        <a:rPr lang="ja-JP" altLang="en-US" sz="1400" b="1" kern="100" dirty="0">
                          <a:solidFill>
                            <a:schemeClr val="bg1"/>
                          </a:solidFill>
                          <a:effectLst/>
                          <a:latin typeface="BIZ UDゴシック" panose="020B0400000000000000" pitchFamily="49" charset="-128"/>
                          <a:ea typeface="BIZ UDゴシック" panose="020B0400000000000000" pitchFamily="49" charset="-128"/>
                        </a:rPr>
                        <a:t>受講希望者氏名</a:t>
                      </a:r>
                      <a:endParaRPr lang="en-US" sz="1400" b="1" kern="100" dirty="0">
                        <a:solidFill>
                          <a:schemeClr val="bg1"/>
                        </a:solidFill>
                        <a:effectLst/>
                        <a:latin typeface="BIZ UDゴシック" panose="020B0400000000000000" pitchFamily="49" charset="-128"/>
                        <a:ea typeface="BIZ UDゴシック" panose="020B0400000000000000" pitchFamily="49" charset="-128"/>
                      </a:endParaRPr>
                    </a:p>
                  </a:txBody>
                  <a:tcPr marL="61096" marR="61096" marT="0" marB="0" anchor="ctr">
                    <a:lnR w="12700" cap="flat" cmpd="sng" algn="ctr">
                      <a:solidFill>
                        <a:srgbClr val="C1D9EF"/>
                      </a:solidFill>
                      <a:prstDash val="solid"/>
                      <a:round/>
                      <a:headEnd type="none" w="med" len="med"/>
                      <a:tailEnd type="none" w="med" len="med"/>
                    </a:lnR>
                    <a:solidFill>
                      <a:srgbClr val="004EA2"/>
                    </a:solidFill>
                  </a:tcPr>
                </a:tc>
                <a:tc>
                  <a:txBody>
                    <a:bodyPr/>
                    <a:lstStyle/>
                    <a:p>
                      <a:pPr marR="113030" algn="ctr">
                        <a:lnSpc>
                          <a:spcPct val="150000"/>
                        </a:lnSpc>
                        <a:spcAft>
                          <a:spcPts val="0"/>
                        </a:spcAft>
                      </a:pPr>
                      <a:r>
                        <a:rPr lang="ja-JP" altLang="en-US" sz="1400" b="1" kern="100" dirty="0">
                          <a:solidFill>
                            <a:schemeClr val="bg1"/>
                          </a:solidFill>
                          <a:effectLst/>
                          <a:latin typeface="BIZ UDゴシック" panose="020B0400000000000000" pitchFamily="49" charset="-128"/>
                          <a:ea typeface="BIZ UDゴシック" panose="020B0400000000000000" pitchFamily="49" charset="-128"/>
                        </a:rPr>
                        <a:t>希望テーマ番号</a:t>
                      </a:r>
                      <a:endParaRPr lang="en-US" altLang="ja-JP" sz="1200" b="1" kern="100" dirty="0">
                        <a:solidFill>
                          <a:schemeClr val="bg1"/>
                        </a:solidFill>
                        <a:effectLst/>
                        <a:latin typeface="BIZ UDゴシック" panose="020B0400000000000000" pitchFamily="49" charset="-128"/>
                        <a:ea typeface="BIZ UDゴシック" panose="020B0400000000000000" pitchFamily="49" charset="-128"/>
                      </a:endParaRPr>
                    </a:p>
                    <a:p>
                      <a:pPr marR="113030" algn="ctr">
                        <a:lnSpc>
                          <a:spcPct val="150000"/>
                        </a:lnSpc>
                        <a:spcAft>
                          <a:spcPts val="0"/>
                        </a:spcAft>
                      </a:pPr>
                      <a:r>
                        <a:rPr lang="ja-JP" altLang="en-US" sz="1100" b="1" kern="100" dirty="0">
                          <a:solidFill>
                            <a:schemeClr val="bg1"/>
                          </a:solidFill>
                          <a:effectLst/>
                          <a:latin typeface="BIZ UDゴシック" panose="020B0400000000000000" pitchFamily="49" charset="-128"/>
                          <a:ea typeface="BIZ UDゴシック" panose="020B0400000000000000" pitchFamily="49" charset="-128"/>
                        </a:rPr>
                        <a:t>（複数可）</a:t>
                      </a:r>
                      <a:endParaRPr lang="en-US" sz="1400" b="1" kern="100" dirty="0">
                        <a:solidFill>
                          <a:schemeClr val="bg1"/>
                        </a:solidFill>
                        <a:effectLst/>
                        <a:latin typeface="BIZ UDゴシック" panose="020B0400000000000000" pitchFamily="49" charset="-128"/>
                        <a:ea typeface="BIZ UDゴシック" panose="020B0400000000000000" pitchFamily="49" charset="-128"/>
                      </a:endParaRPr>
                    </a:p>
                  </a:txBody>
                  <a:tcPr marL="61096" marR="61096" marT="0" marB="0" anchor="ctr">
                    <a:lnL w="12700" cap="flat" cmpd="sng" algn="ctr">
                      <a:solidFill>
                        <a:srgbClr val="C1D9EF"/>
                      </a:solidFill>
                      <a:prstDash val="solid"/>
                      <a:round/>
                      <a:headEnd type="none" w="med" len="med"/>
                      <a:tailEnd type="none" w="med" len="med"/>
                    </a:lnL>
                    <a:lnR w="12700" cap="flat" cmpd="sng" algn="ctr">
                      <a:solidFill>
                        <a:srgbClr val="C1D9EF"/>
                      </a:solidFill>
                      <a:prstDash val="solid"/>
                      <a:round/>
                      <a:headEnd type="none" w="med" len="med"/>
                      <a:tailEnd type="none" w="med" len="med"/>
                    </a:lnR>
                    <a:solidFill>
                      <a:srgbClr val="004EA2"/>
                    </a:solidFill>
                  </a:tcPr>
                </a:tc>
                <a:extLst>
                  <a:ext uri="{0D108BD9-81ED-4DB2-BD59-A6C34878D82A}">
                    <a16:rowId xmlns:a16="http://schemas.microsoft.com/office/drawing/2014/main" val="797954374"/>
                  </a:ext>
                </a:extLst>
              </a:tr>
              <a:tr h="342000">
                <a:tc>
                  <a:txBody>
                    <a:bodyPr/>
                    <a:lstStyle/>
                    <a:p>
                      <a:pPr marR="113030" algn="just">
                        <a:lnSpc>
                          <a:spcPct val="150000"/>
                        </a:lnSpc>
                        <a:spcAft>
                          <a:spcPts val="0"/>
                        </a:spcAft>
                      </a:pPr>
                      <a:endParaRPr lang="en-US" sz="1400" kern="100" dirty="0">
                        <a:effectLst/>
                        <a:latin typeface="BIZ UDゴシック" panose="020B0400000000000000" pitchFamily="49" charset="-128"/>
                        <a:ea typeface="BIZ UDゴシック" panose="020B0400000000000000" pitchFamily="49" charset="-128"/>
                      </a:endParaRPr>
                    </a:p>
                  </a:txBody>
                  <a:tcPr marL="61096" marR="61096" marT="0" marB="0" anchor="ctr">
                    <a:lnR w="12700" cap="flat" cmpd="sng" algn="ctr">
                      <a:solidFill>
                        <a:srgbClr val="C1D9EF"/>
                      </a:solidFill>
                      <a:prstDash val="solid"/>
                      <a:round/>
                      <a:headEnd type="none" w="med" len="med"/>
                      <a:tailEnd type="none" w="med" len="med"/>
                    </a:lnR>
                  </a:tcPr>
                </a:tc>
                <a:tc>
                  <a:txBody>
                    <a:bodyPr/>
                    <a:lstStyle/>
                    <a:p>
                      <a:pPr marR="113030" algn="just">
                        <a:lnSpc>
                          <a:spcPct val="150000"/>
                        </a:lnSpc>
                        <a:spcAft>
                          <a:spcPts val="0"/>
                        </a:spcAft>
                      </a:pPr>
                      <a:endParaRPr lang="en-US" sz="1400" b="1" kern="100" dirty="0">
                        <a:effectLst/>
                        <a:latin typeface="BIZ UDゴシック" panose="020B0400000000000000" pitchFamily="49" charset="-128"/>
                        <a:ea typeface="BIZ UDゴシック" panose="020B0400000000000000" pitchFamily="49" charset="-128"/>
                      </a:endParaRPr>
                    </a:p>
                  </a:txBody>
                  <a:tcPr marL="61096" marR="61096" marT="0" marB="0" anchor="ctr">
                    <a:lnL w="12700" cap="flat" cmpd="sng" algn="ctr">
                      <a:solidFill>
                        <a:srgbClr val="C1D9EF"/>
                      </a:solidFill>
                      <a:prstDash val="solid"/>
                      <a:round/>
                      <a:headEnd type="none" w="med" len="med"/>
                      <a:tailEnd type="none" w="med" len="med"/>
                    </a:lnL>
                    <a:lnR w="12700" cap="flat" cmpd="sng" algn="ctr">
                      <a:solidFill>
                        <a:srgbClr val="C1D9EF"/>
                      </a:solidFill>
                      <a:prstDash val="solid"/>
                      <a:round/>
                      <a:headEnd type="none" w="med" len="med"/>
                      <a:tailEnd type="none" w="med" len="med"/>
                    </a:lnR>
                    <a:noFill/>
                  </a:tcPr>
                </a:tc>
                <a:extLst>
                  <a:ext uri="{0D108BD9-81ED-4DB2-BD59-A6C34878D82A}">
                    <a16:rowId xmlns:a16="http://schemas.microsoft.com/office/drawing/2014/main" val="3367986160"/>
                  </a:ext>
                </a:extLst>
              </a:tr>
              <a:tr h="342000">
                <a:tc>
                  <a:txBody>
                    <a:bodyPr/>
                    <a:lstStyle/>
                    <a:p>
                      <a:pPr marR="113030" algn="just">
                        <a:lnSpc>
                          <a:spcPct val="150000"/>
                        </a:lnSpc>
                        <a:spcAft>
                          <a:spcPts val="0"/>
                        </a:spcAft>
                      </a:pPr>
                      <a:endParaRPr lang="en-US" sz="1400" kern="100" dirty="0">
                        <a:effectLst/>
                        <a:latin typeface="BIZ UDゴシック" panose="020B0400000000000000" pitchFamily="49" charset="-128"/>
                        <a:ea typeface="BIZ UDゴシック" panose="020B0400000000000000" pitchFamily="49" charset="-128"/>
                      </a:endParaRPr>
                    </a:p>
                  </a:txBody>
                  <a:tcPr marL="61096" marR="61096" marT="0" marB="0" anchor="ctr">
                    <a:lnR w="12700" cap="flat" cmpd="sng" algn="ctr">
                      <a:solidFill>
                        <a:srgbClr val="C1D9EF"/>
                      </a:solidFill>
                      <a:prstDash val="solid"/>
                      <a:round/>
                      <a:headEnd type="none" w="med" len="med"/>
                      <a:tailEnd type="none" w="med" len="med"/>
                    </a:lnR>
                  </a:tcPr>
                </a:tc>
                <a:tc>
                  <a:txBody>
                    <a:bodyPr/>
                    <a:lstStyle/>
                    <a:p>
                      <a:pPr marR="113030" algn="just">
                        <a:lnSpc>
                          <a:spcPct val="150000"/>
                        </a:lnSpc>
                        <a:spcAft>
                          <a:spcPts val="0"/>
                        </a:spcAft>
                      </a:pPr>
                      <a:endParaRPr lang="en-US" sz="1400" b="1" kern="100" dirty="0">
                        <a:effectLst/>
                        <a:latin typeface="BIZ UDゴシック" panose="020B0400000000000000" pitchFamily="49" charset="-128"/>
                        <a:ea typeface="BIZ UDゴシック" panose="020B0400000000000000" pitchFamily="49" charset="-128"/>
                      </a:endParaRPr>
                    </a:p>
                  </a:txBody>
                  <a:tcPr marL="61096" marR="61096" marT="0" marB="0" anchor="ctr">
                    <a:lnL w="12700" cap="flat" cmpd="sng" algn="ctr">
                      <a:solidFill>
                        <a:srgbClr val="C1D9EF"/>
                      </a:solidFill>
                      <a:prstDash val="solid"/>
                      <a:round/>
                      <a:headEnd type="none" w="med" len="med"/>
                      <a:tailEnd type="none" w="med" len="med"/>
                    </a:lnL>
                    <a:lnR w="12700" cap="flat" cmpd="sng" algn="ctr">
                      <a:solidFill>
                        <a:srgbClr val="C1D9EF"/>
                      </a:solidFill>
                      <a:prstDash val="solid"/>
                      <a:round/>
                      <a:headEnd type="none" w="med" len="med"/>
                      <a:tailEnd type="none" w="med" len="med"/>
                    </a:lnR>
                    <a:noFill/>
                  </a:tcPr>
                </a:tc>
                <a:extLst>
                  <a:ext uri="{0D108BD9-81ED-4DB2-BD59-A6C34878D82A}">
                    <a16:rowId xmlns:a16="http://schemas.microsoft.com/office/drawing/2014/main" val="2651294418"/>
                  </a:ext>
                </a:extLst>
              </a:tr>
              <a:tr h="342000">
                <a:tc>
                  <a:txBody>
                    <a:bodyPr/>
                    <a:lstStyle/>
                    <a:p>
                      <a:pPr marR="113030" algn="just">
                        <a:lnSpc>
                          <a:spcPct val="150000"/>
                        </a:lnSpc>
                        <a:spcAft>
                          <a:spcPts val="0"/>
                        </a:spcAft>
                      </a:pPr>
                      <a:endParaRPr lang="en-US" sz="1400" kern="100" dirty="0">
                        <a:effectLst/>
                        <a:latin typeface="BIZ UDゴシック" panose="020B0400000000000000" pitchFamily="49" charset="-128"/>
                        <a:ea typeface="BIZ UDゴシック" panose="020B0400000000000000" pitchFamily="49" charset="-128"/>
                      </a:endParaRPr>
                    </a:p>
                  </a:txBody>
                  <a:tcPr marL="61096" marR="61096" marT="0" marB="0" anchor="ctr">
                    <a:lnR w="12700" cap="flat" cmpd="sng" algn="ctr">
                      <a:solidFill>
                        <a:srgbClr val="C1D9EF"/>
                      </a:solidFill>
                      <a:prstDash val="solid"/>
                      <a:round/>
                      <a:headEnd type="none" w="med" len="med"/>
                      <a:tailEnd type="none" w="med" len="med"/>
                    </a:lnR>
                  </a:tcPr>
                </a:tc>
                <a:tc>
                  <a:txBody>
                    <a:bodyPr/>
                    <a:lstStyle/>
                    <a:p>
                      <a:pPr marR="113030" algn="just">
                        <a:lnSpc>
                          <a:spcPct val="150000"/>
                        </a:lnSpc>
                        <a:spcAft>
                          <a:spcPts val="0"/>
                        </a:spcAft>
                      </a:pPr>
                      <a:endParaRPr lang="en-US" sz="1400" b="1" kern="100" dirty="0">
                        <a:effectLst/>
                        <a:latin typeface="BIZ UDゴシック" panose="020B0400000000000000" pitchFamily="49" charset="-128"/>
                        <a:ea typeface="BIZ UDゴシック" panose="020B0400000000000000" pitchFamily="49" charset="-128"/>
                      </a:endParaRPr>
                    </a:p>
                  </a:txBody>
                  <a:tcPr marL="61096" marR="61096" marT="0" marB="0" anchor="ctr">
                    <a:lnL w="12700" cap="flat" cmpd="sng" algn="ctr">
                      <a:solidFill>
                        <a:srgbClr val="C1D9EF"/>
                      </a:solidFill>
                      <a:prstDash val="solid"/>
                      <a:round/>
                      <a:headEnd type="none" w="med" len="med"/>
                      <a:tailEnd type="none" w="med" len="med"/>
                    </a:lnL>
                    <a:lnR w="12700" cap="flat" cmpd="sng" algn="ctr">
                      <a:solidFill>
                        <a:srgbClr val="C1D9EF"/>
                      </a:solidFill>
                      <a:prstDash val="solid"/>
                      <a:round/>
                      <a:headEnd type="none" w="med" len="med"/>
                      <a:tailEnd type="none" w="med" len="med"/>
                    </a:lnR>
                    <a:noFill/>
                  </a:tcPr>
                </a:tc>
                <a:extLst>
                  <a:ext uri="{0D108BD9-81ED-4DB2-BD59-A6C34878D82A}">
                    <a16:rowId xmlns:a16="http://schemas.microsoft.com/office/drawing/2014/main" val="1515908826"/>
                  </a:ext>
                </a:extLst>
              </a:tr>
              <a:tr h="342000">
                <a:tc>
                  <a:txBody>
                    <a:bodyPr/>
                    <a:lstStyle/>
                    <a:p>
                      <a:pPr marR="113030" algn="just">
                        <a:lnSpc>
                          <a:spcPct val="150000"/>
                        </a:lnSpc>
                        <a:spcAft>
                          <a:spcPts val="0"/>
                        </a:spcAft>
                      </a:pPr>
                      <a:endParaRPr lang="en-US" sz="1400" kern="100" dirty="0">
                        <a:effectLst/>
                        <a:latin typeface="BIZ UDゴシック" panose="020B0400000000000000" pitchFamily="49" charset="-128"/>
                        <a:ea typeface="BIZ UDゴシック" panose="020B0400000000000000" pitchFamily="49" charset="-128"/>
                      </a:endParaRPr>
                    </a:p>
                  </a:txBody>
                  <a:tcPr marL="61096" marR="61096" marT="0" marB="0" anchor="ctr">
                    <a:lnR w="12700" cap="flat" cmpd="sng" algn="ctr">
                      <a:solidFill>
                        <a:srgbClr val="C1D9EF"/>
                      </a:solidFill>
                      <a:prstDash val="solid"/>
                      <a:round/>
                      <a:headEnd type="none" w="med" len="med"/>
                      <a:tailEnd type="none" w="med" len="med"/>
                    </a:lnR>
                  </a:tcPr>
                </a:tc>
                <a:tc>
                  <a:txBody>
                    <a:bodyPr/>
                    <a:lstStyle/>
                    <a:p>
                      <a:pPr marR="113030" algn="just">
                        <a:lnSpc>
                          <a:spcPct val="150000"/>
                        </a:lnSpc>
                        <a:spcAft>
                          <a:spcPts val="0"/>
                        </a:spcAft>
                      </a:pPr>
                      <a:endParaRPr lang="en-US" sz="1400" b="1" kern="100" dirty="0">
                        <a:effectLst/>
                        <a:latin typeface="BIZ UDゴシック" panose="020B0400000000000000" pitchFamily="49" charset="-128"/>
                        <a:ea typeface="BIZ UDゴシック" panose="020B0400000000000000" pitchFamily="49" charset="-128"/>
                      </a:endParaRPr>
                    </a:p>
                  </a:txBody>
                  <a:tcPr marL="61096" marR="61096" marT="0" marB="0" anchor="ctr">
                    <a:lnL w="12700" cap="flat" cmpd="sng" algn="ctr">
                      <a:solidFill>
                        <a:srgbClr val="C1D9EF"/>
                      </a:solidFill>
                      <a:prstDash val="solid"/>
                      <a:round/>
                      <a:headEnd type="none" w="med" len="med"/>
                      <a:tailEnd type="none" w="med" len="med"/>
                    </a:lnL>
                    <a:lnR w="12700" cap="flat" cmpd="sng" algn="ctr">
                      <a:solidFill>
                        <a:srgbClr val="C1D9EF"/>
                      </a:solidFill>
                      <a:prstDash val="solid"/>
                      <a:round/>
                      <a:headEnd type="none" w="med" len="med"/>
                      <a:tailEnd type="none" w="med" len="med"/>
                    </a:lnR>
                    <a:noFill/>
                  </a:tcPr>
                </a:tc>
                <a:extLst>
                  <a:ext uri="{0D108BD9-81ED-4DB2-BD59-A6C34878D82A}">
                    <a16:rowId xmlns:a16="http://schemas.microsoft.com/office/drawing/2014/main" val="4163606627"/>
                  </a:ext>
                </a:extLst>
              </a:tr>
              <a:tr h="342000">
                <a:tc>
                  <a:txBody>
                    <a:bodyPr/>
                    <a:lstStyle/>
                    <a:p>
                      <a:pPr marR="113030" algn="just">
                        <a:lnSpc>
                          <a:spcPct val="150000"/>
                        </a:lnSpc>
                        <a:spcAft>
                          <a:spcPts val="0"/>
                        </a:spcAft>
                      </a:pPr>
                      <a:endParaRPr lang="en-US" sz="1400" kern="100" dirty="0">
                        <a:effectLst/>
                        <a:latin typeface="BIZ UDゴシック" panose="020B0400000000000000" pitchFamily="49" charset="-128"/>
                        <a:ea typeface="BIZ UDゴシック" panose="020B0400000000000000" pitchFamily="49" charset="-128"/>
                      </a:endParaRPr>
                    </a:p>
                  </a:txBody>
                  <a:tcPr marL="61096" marR="61096" marT="0" marB="0" anchor="ctr">
                    <a:lnR w="12700" cap="flat" cmpd="sng" algn="ctr">
                      <a:solidFill>
                        <a:srgbClr val="C1D9EF"/>
                      </a:solidFill>
                      <a:prstDash val="solid"/>
                      <a:round/>
                      <a:headEnd type="none" w="med" len="med"/>
                      <a:tailEnd type="none" w="med" len="med"/>
                    </a:lnR>
                  </a:tcPr>
                </a:tc>
                <a:tc>
                  <a:txBody>
                    <a:bodyPr/>
                    <a:lstStyle/>
                    <a:p>
                      <a:pPr marR="113030" algn="just">
                        <a:lnSpc>
                          <a:spcPct val="150000"/>
                        </a:lnSpc>
                        <a:spcAft>
                          <a:spcPts val="0"/>
                        </a:spcAft>
                      </a:pPr>
                      <a:endParaRPr lang="en-US" sz="1400" b="1" kern="100" dirty="0">
                        <a:effectLst/>
                        <a:latin typeface="BIZ UDゴシック" panose="020B0400000000000000" pitchFamily="49" charset="-128"/>
                        <a:ea typeface="BIZ UDゴシック" panose="020B0400000000000000" pitchFamily="49" charset="-128"/>
                      </a:endParaRPr>
                    </a:p>
                  </a:txBody>
                  <a:tcPr marL="61096" marR="61096" marT="0" marB="0" anchor="ctr">
                    <a:lnL w="12700" cap="flat" cmpd="sng" algn="ctr">
                      <a:solidFill>
                        <a:srgbClr val="C1D9EF"/>
                      </a:solidFill>
                      <a:prstDash val="solid"/>
                      <a:round/>
                      <a:headEnd type="none" w="med" len="med"/>
                      <a:tailEnd type="none" w="med" len="med"/>
                    </a:lnL>
                    <a:lnR w="12700" cap="flat" cmpd="sng" algn="ctr">
                      <a:solidFill>
                        <a:srgbClr val="C1D9EF"/>
                      </a:solidFill>
                      <a:prstDash val="solid"/>
                      <a:round/>
                      <a:headEnd type="none" w="med" len="med"/>
                      <a:tailEnd type="none" w="med" len="med"/>
                    </a:lnR>
                    <a:noFill/>
                  </a:tcPr>
                </a:tc>
                <a:extLst>
                  <a:ext uri="{0D108BD9-81ED-4DB2-BD59-A6C34878D82A}">
                    <a16:rowId xmlns:a16="http://schemas.microsoft.com/office/drawing/2014/main" val="1688943164"/>
                  </a:ext>
                </a:extLst>
              </a:tr>
              <a:tr h="342000">
                <a:tc>
                  <a:txBody>
                    <a:bodyPr/>
                    <a:lstStyle/>
                    <a:p>
                      <a:pPr marR="113030" algn="just">
                        <a:lnSpc>
                          <a:spcPct val="150000"/>
                        </a:lnSpc>
                        <a:spcAft>
                          <a:spcPts val="0"/>
                        </a:spcAft>
                      </a:pPr>
                      <a:endParaRPr lang="en-US" sz="1400" kern="100" dirty="0">
                        <a:effectLst/>
                        <a:latin typeface="BIZ UDゴシック" panose="020B0400000000000000" pitchFamily="49" charset="-128"/>
                        <a:ea typeface="BIZ UDゴシック" panose="020B0400000000000000" pitchFamily="49" charset="-128"/>
                      </a:endParaRPr>
                    </a:p>
                  </a:txBody>
                  <a:tcPr marL="61096" marR="61096" marT="0" marB="0" anchor="ctr">
                    <a:lnR w="12700" cap="flat" cmpd="sng" algn="ctr">
                      <a:solidFill>
                        <a:srgbClr val="C1D9EF"/>
                      </a:solidFill>
                      <a:prstDash val="solid"/>
                      <a:round/>
                      <a:headEnd type="none" w="med" len="med"/>
                      <a:tailEnd type="none" w="med" len="med"/>
                    </a:lnR>
                  </a:tcPr>
                </a:tc>
                <a:tc>
                  <a:txBody>
                    <a:bodyPr/>
                    <a:lstStyle/>
                    <a:p>
                      <a:pPr marR="113030" algn="just">
                        <a:lnSpc>
                          <a:spcPct val="150000"/>
                        </a:lnSpc>
                        <a:spcAft>
                          <a:spcPts val="0"/>
                        </a:spcAft>
                      </a:pPr>
                      <a:endParaRPr lang="en-US" sz="1400" b="1" kern="100" dirty="0">
                        <a:effectLst/>
                        <a:latin typeface="BIZ UDゴシック" panose="020B0400000000000000" pitchFamily="49" charset="-128"/>
                        <a:ea typeface="BIZ UDゴシック" panose="020B0400000000000000" pitchFamily="49" charset="-128"/>
                      </a:endParaRPr>
                    </a:p>
                  </a:txBody>
                  <a:tcPr marL="61096" marR="61096" marT="0" marB="0" anchor="ctr">
                    <a:lnL w="12700" cap="flat" cmpd="sng" algn="ctr">
                      <a:solidFill>
                        <a:srgbClr val="C1D9EF"/>
                      </a:solidFill>
                      <a:prstDash val="solid"/>
                      <a:round/>
                      <a:headEnd type="none" w="med" len="med"/>
                      <a:tailEnd type="none" w="med" len="med"/>
                    </a:lnL>
                    <a:lnR w="12700" cap="flat" cmpd="sng" algn="ctr">
                      <a:solidFill>
                        <a:srgbClr val="C1D9EF"/>
                      </a:solidFill>
                      <a:prstDash val="solid"/>
                      <a:round/>
                      <a:headEnd type="none" w="med" len="med"/>
                      <a:tailEnd type="none" w="med" len="med"/>
                    </a:lnR>
                    <a:noFill/>
                  </a:tcPr>
                </a:tc>
                <a:extLst>
                  <a:ext uri="{0D108BD9-81ED-4DB2-BD59-A6C34878D82A}">
                    <a16:rowId xmlns:a16="http://schemas.microsoft.com/office/drawing/2014/main" val="2702776400"/>
                  </a:ext>
                </a:extLst>
              </a:tr>
              <a:tr h="342000">
                <a:tc>
                  <a:txBody>
                    <a:bodyPr/>
                    <a:lstStyle/>
                    <a:p>
                      <a:pPr marR="113030" algn="just">
                        <a:lnSpc>
                          <a:spcPct val="150000"/>
                        </a:lnSpc>
                        <a:spcAft>
                          <a:spcPts val="0"/>
                        </a:spcAft>
                      </a:pPr>
                      <a:endParaRPr lang="ja-JP" altLang="en-US" sz="1400" b="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1096" marR="61096" marT="0" marB="0" anchor="ctr">
                    <a:lnR w="12700" cap="flat" cmpd="sng" algn="ctr">
                      <a:solidFill>
                        <a:srgbClr val="C1D9EF"/>
                      </a:solidFill>
                      <a:prstDash val="solid"/>
                      <a:round/>
                      <a:headEnd type="none" w="med" len="med"/>
                      <a:tailEnd type="none" w="med" len="med"/>
                    </a:lnR>
                  </a:tcPr>
                </a:tc>
                <a:tc>
                  <a:txBody>
                    <a:bodyPr/>
                    <a:lstStyle/>
                    <a:p>
                      <a:pPr marR="113030" algn="just">
                        <a:lnSpc>
                          <a:spcPct val="150000"/>
                        </a:lnSpc>
                        <a:spcAft>
                          <a:spcPts val="0"/>
                        </a:spcAft>
                      </a:pPr>
                      <a:endParaRPr lang="ja-JP" altLang="en-US" sz="14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1096" marR="61096" marT="0" marB="0" anchor="ctr">
                    <a:lnL w="12700" cap="flat" cmpd="sng" algn="ctr">
                      <a:solidFill>
                        <a:srgbClr val="C1D9EF"/>
                      </a:solidFill>
                      <a:prstDash val="solid"/>
                      <a:round/>
                      <a:headEnd type="none" w="med" len="med"/>
                      <a:tailEnd type="none" w="med" len="med"/>
                    </a:lnL>
                    <a:lnR w="12700" cap="flat" cmpd="sng" algn="ctr">
                      <a:solidFill>
                        <a:srgbClr val="C1D9EF"/>
                      </a:solidFill>
                      <a:prstDash val="solid"/>
                      <a:round/>
                      <a:headEnd type="none" w="med" len="med"/>
                      <a:tailEnd type="none" w="med" len="med"/>
                    </a:lnR>
                    <a:noFill/>
                  </a:tcPr>
                </a:tc>
                <a:extLst>
                  <a:ext uri="{0D108BD9-81ED-4DB2-BD59-A6C34878D82A}">
                    <a16:rowId xmlns:a16="http://schemas.microsoft.com/office/drawing/2014/main" val="1603951006"/>
                  </a:ext>
                </a:extLst>
              </a:tr>
              <a:tr h="342000">
                <a:tc>
                  <a:txBody>
                    <a:bodyPr/>
                    <a:lstStyle/>
                    <a:p>
                      <a:pPr marR="113030" algn="just">
                        <a:lnSpc>
                          <a:spcPct val="150000"/>
                        </a:lnSpc>
                        <a:spcAft>
                          <a:spcPts val="0"/>
                        </a:spcAft>
                      </a:pPr>
                      <a:endParaRPr lang="ja-JP" sz="1400" b="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1096" marR="61096" marT="0" marB="0" anchor="ctr">
                    <a:lnR w="12700" cap="flat" cmpd="sng" algn="ctr">
                      <a:solidFill>
                        <a:srgbClr val="C1D9EF"/>
                      </a:solidFill>
                      <a:prstDash val="solid"/>
                      <a:round/>
                      <a:headEnd type="none" w="med" len="med"/>
                      <a:tailEnd type="none" w="med" len="med"/>
                    </a:lnR>
                  </a:tcPr>
                </a:tc>
                <a:tc>
                  <a:txBody>
                    <a:bodyPr/>
                    <a:lstStyle/>
                    <a:p>
                      <a:pPr marR="113030" algn="just">
                        <a:lnSpc>
                          <a:spcPct val="150000"/>
                        </a:lnSpc>
                        <a:spcAft>
                          <a:spcPts val="0"/>
                        </a:spcAft>
                      </a:pPr>
                      <a:endParaRPr lang="ja-JP" sz="14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1096" marR="61096" marT="0" marB="0" anchor="ctr">
                    <a:lnL w="12700" cap="flat" cmpd="sng" algn="ctr">
                      <a:solidFill>
                        <a:srgbClr val="C1D9EF"/>
                      </a:solidFill>
                      <a:prstDash val="solid"/>
                      <a:round/>
                      <a:headEnd type="none" w="med" len="med"/>
                      <a:tailEnd type="none" w="med" len="med"/>
                    </a:lnL>
                    <a:lnR w="12700" cap="flat" cmpd="sng" algn="ctr">
                      <a:solidFill>
                        <a:srgbClr val="C1D9EF"/>
                      </a:solidFill>
                      <a:prstDash val="solid"/>
                      <a:round/>
                      <a:headEnd type="none" w="med" len="med"/>
                      <a:tailEnd type="none" w="med" len="med"/>
                    </a:lnR>
                    <a:noFill/>
                  </a:tcPr>
                </a:tc>
                <a:extLst>
                  <a:ext uri="{0D108BD9-81ED-4DB2-BD59-A6C34878D82A}">
                    <a16:rowId xmlns:a16="http://schemas.microsoft.com/office/drawing/2014/main" val="1148201647"/>
                  </a:ext>
                </a:extLst>
              </a:tr>
              <a:tr h="342000">
                <a:tc>
                  <a:txBody>
                    <a:bodyPr/>
                    <a:lstStyle/>
                    <a:p>
                      <a:pPr marR="113030" algn="just">
                        <a:lnSpc>
                          <a:spcPct val="150000"/>
                        </a:lnSpc>
                        <a:spcAft>
                          <a:spcPts val="0"/>
                        </a:spcAft>
                      </a:pPr>
                      <a:endParaRPr lang="ja-JP" sz="1400" b="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1096" marR="61096" marT="0" marB="0" anchor="ctr">
                    <a:lnR w="12700" cap="flat" cmpd="sng" algn="ctr">
                      <a:solidFill>
                        <a:srgbClr val="C1D9EF"/>
                      </a:solidFill>
                      <a:prstDash val="solid"/>
                      <a:round/>
                      <a:headEnd type="none" w="med" len="med"/>
                      <a:tailEnd type="none" w="med" len="med"/>
                    </a:lnR>
                  </a:tcPr>
                </a:tc>
                <a:tc>
                  <a:txBody>
                    <a:bodyPr/>
                    <a:lstStyle/>
                    <a:p>
                      <a:pPr marR="113030" algn="just">
                        <a:lnSpc>
                          <a:spcPct val="150000"/>
                        </a:lnSpc>
                        <a:spcAft>
                          <a:spcPts val="0"/>
                        </a:spcAft>
                      </a:pPr>
                      <a:endParaRPr lang="ja-JP" sz="14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1096" marR="61096" marT="0" marB="0" anchor="ctr">
                    <a:lnL w="12700" cap="flat" cmpd="sng" algn="ctr">
                      <a:solidFill>
                        <a:srgbClr val="C1D9EF"/>
                      </a:solidFill>
                      <a:prstDash val="solid"/>
                      <a:round/>
                      <a:headEnd type="none" w="med" len="med"/>
                      <a:tailEnd type="none" w="med" len="med"/>
                    </a:lnL>
                    <a:lnR w="12700" cap="flat" cmpd="sng" algn="ctr">
                      <a:solidFill>
                        <a:srgbClr val="C1D9EF"/>
                      </a:solidFill>
                      <a:prstDash val="solid"/>
                      <a:round/>
                      <a:headEnd type="none" w="med" len="med"/>
                      <a:tailEnd type="none" w="med" len="med"/>
                    </a:lnR>
                    <a:noFill/>
                  </a:tcPr>
                </a:tc>
                <a:extLst>
                  <a:ext uri="{0D108BD9-81ED-4DB2-BD59-A6C34878D82A}">
                    <a16:rowId xmlns:a16="http://schemas.microsoft.com/office/drawing/2014/main" val="3098005011"/>
                  </a:ext>
                </a:extLst>
              </a:tr>
              <a:tr h="342000">
                <a:tc>
                  <a:txBody>
                    <a:bodyPr/>
                    <a:lstStyle/>
                    <a:p>
                      <a:pPr marR="113030" algn="just">
                        <a:lnSpc>
                          <a:spcPct val="150000"/>
                        </a:lnSpc>
                        <a:spcAft>
                          <a:spcPts val="0"/>
                        </a:spcAft>
                      </a:pPr>
                      <a:endParaRPr lang="ja-JP" sz="1400" b="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1096" marR="61096" marT="0" marB="0" anchor="ctr">
                    <a:lnR w="12700" cap="flat" cmpd="sng" algn="ctr">
                      <a:solidFill>
                        <a:srgbClr val="C1D9EF"/>
                      </a:solidFill>
                      <a:prstDash val="solid"/>
                      <a:round/>
                      <a:headEnd type="none" w="med" len="med"/>
                      <a:tailEnd type="none" w="med" len="med"/>
                    </a:lnR>
                  </a:tcPr>
                </a:tc>
                <a:tc>
                  <a:txBody>
                    <a:bodyPr/>
                    <a:lstStyle/>
                    <a:p>
                      <a:pPr marR="113030" algn="just">
                        <a:lnSpc>
                          <a:spcPct val="150000"/>
                        </a:lnSpc>
                        <a:spcAft>
                          <a:spcPts val="0"/>
                        </a:spcAft>
                      </a:pPr>
                      <a:endParaRPr lang="ja-JP" sz="14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1096" marR="61096" marT="0" marB="0" anchor="ctr">
                    <a:lnL w="12700" cap="flat" cmpd="sng" algn="ctr">
                      <a:solidFill>
                        <a:srgbClr val="C1D9EF"/>
                      </a:solidFill>
                      <a:prstDash val="solid"/>
                      <a:round/>
                      <a:headEnd type="none" w="med" len="med"/>
                      <a:tailEnd type="none" w="med" len="med"/>
                    </a:lnL>
                    <a:lnR w="12700" cap="flat" cmpd="sng" algn="ctr">
                      <a:solidFill>
                        <a:srgbClr val="C1D9EF"/>
                      </a:solidFill>
                      <a:prstDash val="solid"/>
                      <a:round/>
                      <a:headEnd type="none" w="med" len="med"/>
                      <a:tailEnd type="none" w="med" len="med"/>
                    </a:lnR>
                    <a:noFill/>
                  </a:tcPr>
                </a:tc>
                <a:extLst>
                  <a:ext uri="{0D108BD9-81ED-4DB2-BD59-A6C34878D82A}">
                    <a16:rowId xmlns:a16="http://schemas.microsoft.com/office/drawing/2014/main" val="4229109391"/>
                  </a:ext>
                </a:extLst>
              </a:tr>
            </a:tbl>
          </a:graphicData>
        </a:graphic>
      </p:graphicFrame>
      <p:sp>
        <p:nvSpPr>
          <p:cNvPr id="5" name="テキスト ボックス 4">
            <a:extLst>
              <a:ext uri="{FF2B5EF4-FFF2-40B4-BE49-F238E27FC236}">
                <a16:creationId xmlns:a16="http://schemas.microsoft.com/office/drawing/2014/main" id="{6DA680C5-13DD-AF57-4A49-022BB7851179}"/>
              </a:ext>
            </a:extLst>
          </p:cNvPr>
          <p:cNvSpPr txBox="1"/>
          <p:nvPr/>
        </p:nvSpPr>
        <p:spPr>
          <a:xfrm>
            <a:off x="-121075" y="1681660"/>
            <a:ext cx="2552700" cy="307777"/>
          </a:xfrm>
          <a:prstGeom prst="rect">
            <a:avLst/>
          </a:prstGeom>
          <a:noFill/>
        </p:spPr>
        <p:txBody>
          <a:bodyPr wrap="square" rtlCol="0">
            <a:spAutoFit/>
          </a:bodyPr>
          <a:lstStyle/>
          <a:p>
            <a:r>
              <a:rPr kumimoji="1" lang="en-US" altLang="ja-JP" sz="1400" b="1" dirty="0">
                <a:latin typeface="BIZ UDゴシック" panose="020B0400000000000000" pitchFamily="49" charset="-128"/>
                <a:ea typeface="BIZ UDゴシック" panose="020B0400000000000000" pitchFamily="49" charset="-128"/>
              </a:rPr>
              <a:t>【</a:t>
            </a:r>
            <a:r>
              <a:rPr kumimoji="1" lang="ja-JP" altLang="en-US" sz="1400" b="1" dirty="0">
                <a:latin typeface="BIZ UDゴシック" panose="020B0400000000000000" pitchFamily="49" charset="-128"/>
                <a:ea typeface="BIZ UDゴシック" panose="020B0400000000000000" pitchFamily="49" charset="-128"/>
              </a:rPr>
              <a:t>実施機関情報</a:t>
            </a:r>
            <a:r>
              <a:rPr kumimoji="1" lang="en-US" altLang="ja-JP" sz="1400" b="1" dirty="0">
                <a:latin typeface="BIZ UDゴシック" panose="020B0400000000000000" pitchFamily="49" charset="-128"/>
                <a:ea typeface="BIZ UDゴシック" panose="020B0400000000000000" pitchFamily="49" charset="-128"/>
              </a:rPr>
              <a:t>】</a:t>
            </a:r>
            <a:endParaRPr kumimoji="1" lang="ja-JP" altLang="en-US" sz="1400" b="1" dirty="0">
              <a:latin typeface="BIZ UDゴシック" panose="020B0400000000000000" pitchFamily="49" charset="-128"/>
              <a:ea typeface="BIZ UDゴシック" panose="020B0400000000000000" pitchFamily="49" charset="-128"/>
            </a:endParaRPr>
          </a:p>
        </p:txBody>
      </p:sp>
      <p:grpSp>
        <p:nvGrpSpPr>
          <p:cNvPr id="10" name="グループ化 9">
            <a:extLst>
              <a:ext uri="{FF2B5EF4-FFF2-40B4-BE49-F238E27FC236}">
                <a16:creationId xmlns:a16="http://schemas.microsoft.com/office/drawing/2014/main" id="{62C84141-9911-F00E-A1A1-DB12EB607CAD}"/>
              </a:ext>
            </a:extLst>
          </p:cNvPr>
          <p:cNvGrpSpPr/>
          <p:nvPr/>
        </p:nvGrpSpPr>
        <p:grpSpPr>
          <a:xfrm>
            <a:off x="-121075" y="4021391"/>
            <a:ext cx="7238943" cy="1031051"/>
            <a:chOff x="-121075" y="4021391"/>
            <a:chExt cx="7238943" cy="1031051"/>
          </a:xfrm>
        </p:grpSpPr>
        <p:sp>
          <p:nvSpPr>
            <p:cNvPr id="3" name="テキスト ボックス 2">
              <a:extLst>
                <a:ext uri="{FF2B5EF4-FFF2-40B4-BE49-F238E27FC236}">
                  <a16:creationId xmlns:a16="http://schemas.microsoft.com/office/drawing/2014/main" id="{D843B458-ADC5-00B3-2F3E-F1861BDFC05F}"/>
                </a:ext>
              </a:extLst>
            </p:cNvPr>
            <p:cNvSpPr txBox="1"/>
            <p:nvPr/>
          </p:nvSpPr>
          <p:spPr>
            <a:xfrm>
              <a:off x="-121075" y="4021391"/>
              <a:ext cx="7238943" cy="1031051"/>
            </a:xfrm>
            <a:prstGeom prst="rect">
              <a:avLst/>
            </a:prstGeom>
            <a:noFill/>
          </p:spPr>
          <p:txBody>
            <a:bodyPr wrap="square" rtlCol="0">
              <a:spAutoFit/>
            </a:bodyPr>
            <a:lstStyle/>
            <a:p>
              <a:r>
                <a:rPr kumimoji="1" lang="en-US" altLang="ja-JP" sz="1400" b="1" dirty="0">
                  <a:latin typeface="BIZ UDゴシック" panose="020B0400000000000000" pitchFamily="49" charset="-128"/>
                  <a:ea typeface="BIZ UDゴシック" panose="020B0400000000000000" pitchFamily="49" charset="-128"/>
                </a:rPr>
                <a:t>【</a:t>
              </a:r>
              <a:r>
                <a:rPr kumimoji="1" lang="ja-JP" altLang="en-US" sz="1400" b="1" dirty="0">
                  <a:latin typeface="BIZ UDゴシック" panose="020B0400000000000000" pitchFamily="49" charset="-128"/>
                  <a:ea typeface="BIZ UDゴシック" panose="020B0400000000000000" pitchFamily="49" charset="-128"/>
                </a:rPr>
                <a:t>受講希望者情報</a:t>
              </a:r>
              <a:r>
                <a:rPr kumimoji="1" lang="en-US" altLang="ja-JP" sz="1400" b="1" dirty="0">
                  <a:latin typeface="BIZ UDゴシック" panose="020B0400000000000000" pitchFamily="49" charset="-128"/>
                  <a:ea typeface="BIZ UDゴシック" panose="020B0400000000000000" pitchFamily="49" charset="-128"/>
                </a:rPr>
                <a:t>】</a:t>
              </a:r>
            </a:p>
            <a:p>
              <a:r>
                <a:rPr kumimoji="1" lang="ja-JP" altLang="en-US" sz="1400" b="1" dirty="0">
                  <a:latin typeface="BIZ UDゴシック" panose="020B0400000000000000" pitchFamily="49" charset="-128"/>
                  <a:ea typeface="BIZ UDゴシック" panose="020B0400000000000000" pitchFamily="49" charset="-128"/>
                </a:rPr>
                <a:t>　</a:t>
              </a:r>
              <a:r>
                <a:rPr kumimoji="1" lang="ja-JP" altLang="en-US" sz="1050" b="1" dirty="0">
                  <a:latin typeface="BIZ UDゴシック" panose="020B0400000000000000" pitchFamily="49" charset="-128"/>
                  <a:ea typeface="BIZ UDゴシック" panose="020B0400000000000000" pitchFamily="49" charset="-128"/>
                </a:rPr>
                <a:t>・視聴したいテーマの番号を記入してください（複数可）</a:t>
              </a:r>
              <a:endParaRPr kumimoji="1" lang="en-US" altLang="ja-JP" sz="1050" b="1" dirty="0">
                <a:latin typeface="BIZ UDゴシック" panose="020B0400000000000000" pitchFamily="49" charset="-128"/>
                <a:ea typeface="BIZ UDゴシック" panose="020B0400000000000000" pitchFamily="49" charset="-128"/>
              </a:endParaRPr>
            </a:p>
            <a:p>
              <a:r>
                <a:rPr kumimoji="1" lang="ja-JP" altLang="en-US" sz="1100" b="1" dirty="0">
                  <a:latin typeface="BIZ UDゴシック" panose="020B0400000000000000" pitchFamily="49" charset="-128"/>
                  <a:ea typeface="BIZ UDゴシック" panose="020B0400000000000000" pitchFamily="49" charset="-128"/>
                </a:rPr>
                <a:t>　</a:t>
              </a:r>
              <a:endParaRPr kumimoji="1" lang="en-US" altLang="ja-JP" sz="1100" b="1" dirty="0">
                <a:latin typeface="BIZ UDゴシック" panose="020B0400000000000000" pitchFamily="49" charset="-128"/>
                <a:ea typeface="BIZ UDゴシック" panose="020B0400000000000000" pitchFamily="49" charset="-128"/>
              </a:endParaRPr>
            </a:p>
            <a:p>
              <a:endParaRPr kumimoji="1" lang="en-US" altLang="ja-JP" sz="1100" b="1" dirty="0">
                <a:latin typeface="BIZ UDゴシック" panose="020B0400000000000000" pitchFamily="49" charset="-128"/>
                <a:ea typeface="BIZ UDゴシック" panose="020B0400000000000000" pitchFamily="49" charset="-128"/>
              </a:endParaRPr>
            </a:p>
            <a:p>
              <a:r>
                <a:rPr kumimoji="1" lang="ja-JP" altLang="en-US" sz="1100" b="1" dirty="0">
                  <a:latin typeface="BIZ UDゴシック" panose="020B0400000000000000" pitchFamily="49" charset="-128"/>
                  <a:ea typeface="BIZ UDゴシック" panose="020B0400000000000000" pitchFamily="49" charset="-128"/>
                </a:rPr>
                <a:t>　</a:t>
              </a:r>
              <a:r>
                <a:rPr kumimoji="1" lang="ja-JP" altLang="en-US" sz="1050" b="1" dirty="0">
                  <a:latin typeface="BIZ UDゴシック" panose="020B0400000000000000" pitchFamily="49" charset="-128"/>
                  <a:ea typeface="BIZ UDゴシック" panose="020B0400000000000000" pitchFamily="49" charset="-128"/>
                </a:rPr>
                <a:t>・視聴後はアンケートの記入をお願いいたします。</a:t>
              </a:r>
              <a:r>
                <a:rPr kumimoji="1" lang="en-US" altLang="ja-JP" sz="1050" b="1" dirty="0">
                  <a:latin typeface="BIZ UDゴシック" panose="020B0400000000000000" pitchFamily="49" charset="-128"/>
                  <a:ea typeface="BIZ UDゴシック" panose="020B0400000000000000" pitchFamily="49" charset="-128"/>
                </a:rPr>
                <a:t>(</a:t>
              </a:r>
              <a:r>
                <a:rPr kumimoji="1" lang="ja-JP" altLang="en-US" sz="1050" b="1" dirty="0">
                  <a:latin typeface="BIZ UDゴシック" panose="020B0400000000000000" pitchFamily="49" charset="-128"/>
                  <a:ea typeface="BIZ UDゴシック" panose="020B0400000000000000" pitchFamily="49" charset="-128"/>
                </a:rPr>
                <a:t>受講者ごとに１枚</a:t>
              </a:r>
              <a:r>
                <a:rPr kumimoji="1" lang="ja-JP" altLang="en-US" sz="1100" b="1" dirty="0">
                  <a:latin typeface="BIZ UDゴシック" panose="020B0400000000000000" pitchFamily="49" charset="-128"/>
                  <a:ea typeface="BIZ UDゴシック" panose="020B0400000000000000" pitchFamily="49" charset="-128"/>
                </a:rPr>
                <a:t>）</a:t>
              </a:r>
              <a:endParaRPr kumimoji="1" lang="en-US" altLang="ja-JP" sz="1100" b="1" dirty="0">
                <a:latin typeface="BIZ UDゴシック" panose="020B0400000000000000" pitchFamily="49" charset="-128"/>
                <a:ea typeface="BIZ UDゴシック" panose="020B0400000000000000" pitchFamily="49" charset="-128"/>
              </a:endParaRPr>
            </a:p>
          </p:txBody>
        </p:sp>
        <p:sp>
          <p:nvSpPr>
            <p:cNvPr id="9" name="テキスト ボックス 8">
              <a:extLst>
                <a:ext uri="{FF2B5EF4-FFF2-40B4-BE49-F238E27FC236}">
                  <a16:creationId xmlns:a16="http://schemas.microsoft.com/office/drawing/2014/main" id="{5A1218DD-6986-5790-57A4-4AE267495BDC}"/>
                </a:ext>
              </a:extLst>
            </p:cNvPr>
            <p:cNvSpPr txBox="1"/>
            <p:nvPr/>
          </p:nvSpPr>
          <p:spPr>
            <a:xfrm>
              <a:off x="231397" y="4519940"/>
              <a:ext cx="5724904" cy="253916"/>
            </a:xfrm>
            <a:prstGeom prst="rect">
              <a:avLst/>
            </a:prstGeom>
            <a:noFill/>
            <a:ln w="3175">
              <a:solidFill>
                <a:schemeClr val="tx1"/>
              </a:solidFill>
            </a:ln>
          </p:spPr>
          <p:txBody>
            <a:bodyPr wrap="square" rtlCol="0">
              <a:spAutoFit/>
            </a:bodyPr>
            <a:lstStyle/>
            <a:p>
              <a:r>
                <a:rPr kumimoji="1" lang="ja-JP" altLang="en-US" sz="1000" b="1" dirty="0">
                  <a:latin typeface="BIZ UDゴシック" panose="020B0400000000000000" pitchFamily="49" charset="-128"/>
                  <a:ea typeface="BIZ UDゴシック" panose="020B0400000000000000" pitchFamily="49" charset="-128"/>
                </a:rPr>
                <a:t>テーマ</a:t>
              </a:r>
              <a:r>
                <a:rPr kumimoji="1" lang="en-US" altLang="ja-JP" sz="1000" b="1" dirty="0">
                  <a:latin typeface="BIZ UDゴシック" panose="020B0400000000000000" pitchFamily="49" charset="-128"/>
                  <a:ea typeface="BIZ UDゴシック" panose="020B0400000000000000" pitchFamily="49" charset="-128"/>
                </a:rPr>
                <a:t>: </a:t>
              </a:r>
              <a:r>
                <a:rPr kumimoji="1" lang="ja-JP" altLang="en-US" sz="1050" b="1" dirty="0">
                  <a:latin typeface="BIZ UDゴシック" panose="020B0400000000000000" pitchFamily="49" charset="-128"/>
                  <a:ea typeface="BIZ UDゴシック" panose="020B0400000000000000" pitchFamily="49" charset="-128"/>
                </a:rPr>
                <a:t>① </a:t>
              </a:r>
              <a:r>
                <a:rPr kumimoji="1" lang="ja-JP" altLang="en-US" sz="1000" b="1" dirty="0">
                  <a:latin typeface="BIZ UDゴシック" panose="020B0400000000000000" pitchFamily="49" charset="-128"/>
                  <a:ea typeface="BIZ UDゴシック" panose="020B0400000000000000" pitchFamily="49" charset="-128"/>
                </a:rPr>
                <a:t>自律性を促す就職支援とプロセスマネジメント　</a:t>
              </a:r>
              <a:r>
                <a:rPr kumimoji="1" lang="ja-JP" altLang="en-US" sz="1050" b="1" dirty="0">
                  <a:latin typeface="BIZ UDゴシック" panose="020B0400000000000000" pitchFamily="49" charset="-128"/>
                  <a:ea typeface="BIZ UDゴシック" panose="020B0400000000000000" pitchFamily="49" charset="-128"/>
                </a:rPr>
                <a:t>②</a:t>
              </a:r>
              <a:r>
                <a:rPr kumimoji="1" lang="ja-JP" altLang="en-US" sz="1000" b="1" dirty="0">
                  <a:latin typeface="BIZ UDゴシック" panose="020B0400000000000000" pitchFamily="49" charset="-128"/>
                  <a:ea typeface="BIZ UDゴシック" panose="020B0400000000000000" pitchFamily="49" charset="-128"/>
                </a:rPr>
                <a:t> オンライン訓練の実施のヒント</a:t>
              </a:r>
            </a:p>
          </p:txBody>
        </p:sp>
      </p:grpSp>
    </p:spTree>
    <p:extLst>
      <p:ext uri="{BB962C8B-B14F-4D97-AF65-F5344CB8AC3E}">
        <p14:creationId xmlns:p14="http://schemas.microsoft.com/office/powerpoint/2010/main" val="40398428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191</Words>
  <Application>Microsoft Office PowerPoint</Application>
  <PresentationFormat>A4 210 x 297 mm</PresentationFormat>
  <Paragraphs>20</Paragraphs>
  <Slides>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BIZ UDゴシック</vt:lpstr>
      <vt:lpstr>HG丸ｺﾞｼｯｸM-PRO</vt:lpstr>
      <vt:lpstr>メイリオ</vt:lpstr>
      <vt:lpstr>游ゴシック</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2024-04-02T07:58:53Z</dcterms:created>
  <dcterms:modified xsi:type="dcterms:W3CDTF">2026-01-30T07:13:18Z</dcterms:modified>
</cp:coreProperties>
</file>