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1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6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40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52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87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77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71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4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26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65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C4ECC-ED1E-4A74-92AA-B7777AA56940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FEF9-A4DC-44BA-ADB5-58E894A61E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81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13" y="716973"/>
            <a:ext cx="1367992" cy="93085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191" y="482744"/>
            <a:ext cx="1399309" cy="139930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8936" y="611651"/>
            <a:ext cx="656359" cy="114149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664" y="716973"/>
            <a:ext cx="974491" cy="93226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54" y="2142901"/>
            <a:ext cx="852055" cy="104982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23" y="2142901"/>
            <a:ext cx="940377" cy="113985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380" y="2142901"/>
            <a:ext cx="915266" cy="12122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664" y="2164646"/>
            <a:ext cx="1010461" cy="119052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13" y="3687797"/>
            <a:ext cx="1454727" cy="136380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9" y="5818908"/>
            <a:ext cx="1435646" cy="1461817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305" y="5733180"/>
            <a:ext cx="1278659" cy="154754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70" y="5782708"/>
            <a:ext cx="1401890" cy="153421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266" y="5902553"/>
            <a:ext cx="1527464" cy="129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4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2025-01-29T00:15:52Z</dcterms:created>
  <dcterms:modified xsi:type="dcterms:W3CDTF">2025-01-29T00:16:00Z</dcterms:modified>
</cp:coreProperties>
</file>